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51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52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53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slides/_rels/slide54.xml.rels" ContentType="application/vnd.openxmlformats-package.relationships+xml"/>
  <Override PartName="/ppt/slides/_rels/slide55.xml.rels" ContentType="application/vnd.openxmlformats-package.relationships+xml"/>
  <Override PartName="/ppt/slides/_rels/slide56.xml.rels" ContentType="application/vnd.openxmlformats-package.relationships+xml"/>
  <Override PartName="/ppt/slides/_rels/slide57.xml.rels" ContentType="application/vnd.openxmlformats-package.relationships+xml"/>
  <Override PartName="/ppt/slides/_rels/slide58.xml.rels" ContentType="application/vnd.openxmlformats-package.relationships+xml"/>
  <Override PartName="/ppt/slides/_rels/slide5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6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4294967295 Dikdörtgen"/>
          <p:cNvSpPr/>
          <p:nvPr/>
        </p:nvSpPr>
        <p:spPr>
          <a:xfrm>
            <a:off x="1584000" y="648000"/>
            <a:ext cx="6470280" cy="258948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4294967295 Dikdörtgen"/>
          <p:cNvSpPr/>
          <p:nvPr/>
        </p:nvSpPr>
        <p:spPr>
          <a:xfrm>
            <a:off x="4104000" y="4896000"/>
            <a:ext cx="4382640" cy="336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73E4C3CD-3E9A-4F25-9D5F-9DFB8C1D60BB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1 Yuvarlatılmış Dikdörtgen"/>
          <p:cNvSpPr/>
          <p:nvPr/>
        </p:nvSpPr>
        <p:spPr>
          <a:xfrm>
            <a:off x="25920" y="4628880"/>
            <a:ext cx="6110640" cy="86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6480" bIns="648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2 Yuvarlatılmış Dikdörtgen"/>
          <p:cNvSpPr/>
          <p:nvPr/>
        </p:nvSpPr>
        <p:spPr>
          <a:xfrm>
            <a:off x="3859200" y="5324400"/>
            <a:ext cx="6230880" cy="36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3 Serbest Form"/>
          <p:cNvSpPr/>
          <p:nvPr/>
        </p:nvSpPr>
        <p:spPr>
          <a:xfrm>
            <a:off x="4044960" y="4944960"/>
            <a:ext cx="360" cy="478080"/>
          </a:xfrm>
          <a:custGeom>
            <a:avLst/>
            <a:gdLst>
              <a:gd name="textAreaLeft" fmla="*/ 138240 w 360"/>
              <a:gd name="textAreaRight" fmla="*/ 783360 w 360"/>
              <a:gd name="textAreaTop" fmla="*/ 1080 h 478080"/>
              <a:gd name="textAreaBottom" fmla="*/ 486360 h 47808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94967295 Dikdörtgen"/>
          <p:cNvSpPr/>
          <p:nvPr/>
        </p:nvSpPr>
        <p:spPr>
          <a:xfrm>
            <a:off x="1584000" y="648000"/>
            <a:ext cx="6470280" cy="258948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4294967295 Dikdörtgen"/>
          <p:cNvSpPr/>
          <p:nvPr/>
        </p:nvSpPr>
        <p:spPr>
          <a:xfrm>
            <a:off x="4104000" y="4896000"/>
            <a:ext cx="4382640" cy="336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DA8B41B8-DE5F-4887-8BC7-26A4AED3AAA1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1 Yuvarlatılmış Dikdörtgen"/>
          <p:cNvSpPr/>
          <p:nvPr/>
        </p:nvSpPr>
        <p:spPr>
          <a:xfrm>
            <a:off x="25920" y="4628880"/>
            <a:ext cx="6110640" cy="86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6480" bIns="648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2 Yuvarlatılmış Dikdörtgen"/>
          <p:cNvSpPr/>
          <p:nvPr/>
        </p:nvSpPr>
        <p:spPr>
          <a:xfrm>
            <a:off x="3859200" y="5324400"/>
            <a:ext cx="6230880" cy="36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3 Serbest Form"/>
          <p:cNvSpPr/>
          <p:nvPr/>
        </p:nvSpPr>
        <p:spPr>
          <a:xfrm>
            <a:off x="4044960" y="4944960"/>
            <a:ext cx="360" cy="478080"/>
          </a:xfrm>
          <a:custGeom>
            <a:avLst/>
            <a:gdLst>
              <a:gd name="textAreaLeft" fmla="*/ 138240 w 360"/>
              <a:gd name="textAreaRight" fmla="*/ 783360 w 360"/>
              <a:gd name="textAreaTop" fmla="*/ 1080 h 478080"/>
              <a:gd name="textAreaBottom" fmla="*/ 486360 h 47808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8120"/>
            <a:ext cx="8990640" cy="649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3600" spc="-1" strike="noStrike">
                <a:solidFill>
                  <a:srgbClr val="ffffff"/>
                </a:solidFill>
                <a:latin typeface="Arial"/>
              </a:rPr>
              <a:t>KÜLTÜR-SANAT SPONSORLUĞU </a:t>
            </a:r>
            <a:endParaRPr b="0" lang="tr-T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69760" cy="44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Kültür-Sanat Sponsorluğunun Tarihsel Gelişimi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Kültür-Sanat Sponsorluğu ve Uygulama Alanları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Müzik sponsorluğu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Gösteri sanatları sponsorluğu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Sergi sponsorluğu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Basım-yayım sponsorluğu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Program sponsorluğu  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Cumhuriyet Dönemi’yle birlikte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kültür- sanat alanında yürütülen çalışmaların ve bu alanda eserler ortaya koyan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kişilerin desteklenmesi doğrudan devletin sorumluluğu olarak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kabul edilmiş ve bu yönde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çalışmalar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yürütülmüştür.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Günümüz Türkiye’sinde ise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kültür-sanat çalışmalarının desteklenmesi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yandan devlet eliyle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diğer yandan ise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belli alanlarda topluma katkıda bulunmak üzere kurulan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dernek ve vakıflar ile özel ticari kuruluşlar tarafından gerçekleştirilmektedir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KÜLTÜR-SANAT SPONSORLUĞU VE UYGULAMA ALANLARI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 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kültür ve sanat alanlarında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çeşitli faaliyetlerin  kuruluşlar tarafından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hizmet sağlamadan ziyade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maddi olarak desteklendiği sponsorluk türüdür.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Kültür-sanat sponsorluğu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eskinin kilise, kraliyet ailesi, aristokrasi gibi toplumun önde gelenlerinin hayırseverlik duyguları içinde sanatı ve sanatçıları desteklemelerinden (mesenlik)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yola çıkarak günümüzde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iş yatırımına dönüşmüştür.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Kültür-sanat sponsorluğunda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hedef kitleler çoğunlukla spesifiktir.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Genellikle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toplumun varlıklı ve eğitimli kesimlerinden oluşan bu kitleler homojen bir yapı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arz etmekte ve bu kitlelere yönelik gerçekleştirilen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etkinlikler belli bir yaşam tarzına sahip kişileri hedef almaktadır.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sponsorluk faaliyetinde iki ana hedef kitleden söz edilebilir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(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Şekil 7.1.)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Bunlardan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ilki sponsor kuruluşun kendilerine ulaşmak üzere faaliyette bulunduğu kitle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iken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diğeri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desteklenen sponsorluk faaliyetini takip eden kitledir.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Sponsorun faaliyet kitlesi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crosoft YaHei"/>
              </a:rPr>
              <a:t>       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crosoft YaHei"/>
              </a:rPr>
              <a:t>Sponsorluk faaliyet kitlesi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  <a:ea typeface="Microsoft YaHei"/>
              </a:rPr>
              <a:t>etkinlik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crosoft YaHei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  <a:ea typeface="Microsoft YaHei"/>
              </a:rPr>
              <a:t>takipçileri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crosoft YaHei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crosoft YaHei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crosoft YaHei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crosoft YaHei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crosoft YaHei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crosoft YaHei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crosoft YaHei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crosoft YaHei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"/>
          <p:cNvSpPr/>
          <p:nvPr/>
        </p:nvSpPr>
        <p:spPr>
          <a:xfrm flipV="1">
            <a:off x="1833480" y="2581200"/>
            <a:ext cx="360" cy="522360"/>
          </a:xfrm>
          <a:prstGeom prst="line">
            <a:avLst/>
          </a:prstGeom>
          <a:ln w="36000">
            <a:solidFill>
              <a:srgbClr val="ffff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108000" rIns="108000" tIns="522000" bIns="522000" anchor="ctr" anchorCtr="1">
            <a:no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Kimi zaman birbirlerinden farklılık gösteren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bu kitleler sponsorluk faaliyeti aracılığıyla ortak bir noktada buluşurlar.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Başarılı bir sponsorluk çalışması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sponsorluğu yapılan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etkinliği takip eden kitle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ile sponsor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kuruluşun hedeflediği kitlelerin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büyük oranda örtüştüğü durumlarda söz konusu olur.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Ne tür bir etkinliğe veya kişiye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olunacağı kararı verilirken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hedef kitlenin yaş, cinsiyet, gelir düzeyi, sosyal statü ve tüketim alışkanlıkları gibi özellikleri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göz önünde bulundurulmalı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ve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sponsorluğu yapılacak faaliyet ile hedef kitlenin bu özellikleri arasında 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uyum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olmasına özen gösterilmelidir.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                                                                                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Uyum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 çanakkale belediyesi : Uluslararası Troia Festivali = Festival Kitlesi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1"/>
          <a:stretch/>
        </p:blipFill>
        <p:spPr>
          <a:xfrm>
            <a:off x="1838160" y="522360"/>
            <a:ext cx="6651000" cy="4565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Diğer sponsorluk türlerinde olduğu gibi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 sponsorluğunda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da genellikle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kuruluşun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dış hedef kitleleri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dikkate alınarak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faaliyetleri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yürütülmektedir.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Oysa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uygun bir sponsorluk seçimi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yapılması hâlinde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iç hedef kitleler de dış hedef kitleler kadar olumlu şekilde etkileneceklerdir.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KÜLTÜR-SANAT SPONSORLUĞUNUN TARİHSEL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GELİŞİMİ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Kuruluşların hedef kitleleriyle iletişim kurmak için kullandıkları araçlardan biri olan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en genel tanımıyla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belli bir kişi, olay veya kuruluşun, karşılığında doğrudan maddi bir getiri beklemeksizin karşılıklı yarar sağlama amacıyla ayni veya nakdi olarak desteklenmesidir.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Aksi hâlde iç hedef kitle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yapılan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faaliyetinin bir kaynak israfı olduğunu düşünerek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faaliyetine karşıt bir rol üstlenebilir.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nedenle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seçimi yapılırken iç hedef kitlenin 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beğenileri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de dikkate alınmalıdır.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Kültür-sanat sponsorluğunda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son yıllarda bir artış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gözlenmektedir. Bu artışın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en önemli nedeni ise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 sponsorluğuna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oranla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 sponsorluğunun </a:t>
            </a:r>
            <a:r>
              <a:rPr b="0" lang="tr-TR" sz="2400" spc="-1" strike="noStrike" u="sng">
                <a:solidFill>
                  <a:srgbClr val="e8f2a1"/>
                </a:solidFill>
                <a:uFillTx/>
                <a:latin typeface="Arial"/>
              </a:rPr>
              <a:t>daha az maliyetli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olmasıdır.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alanında gerçekleştirilen sponsorluk faaliyeti ile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 sponsorluğu arasında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başka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farklılıklar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da söz konusudur.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Müzik, opera, tiyatro, heykeltıraşlık, resim, fotoğraf, sahne sanatları, bale, operet, orkestra, koro, edebiyat, kişisel sanat veya sanatçı, film, televizyon ve radyo programları, sergi ve müze gibi alanlar kültür-sanat sponsorluğunda desteklenen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başlıca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alanlar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olup söz konusu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destek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hizmet sağlamaktan çok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mali katkı şeklinde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gerçekleşmektedir.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 sponsorluğunda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kimi zaman bireyler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kimi zaman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belli bir grup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ve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kimi zaman da sadece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tek bir proje sponsorluk bağlamında desteklenmektedir.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44460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Farklı etkinlikler farklı bireylerin dikkatini çektiğinden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 sponsorluğu çerçevesinde farklı alanlarda sponsorluk faaliyetinde bulunulabilir. Hangi alanlarda sponsorluk yapılacağı kararı ise verilmek istenen mesaja göre saptanmaktadır.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Örneğin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dinamik ve modern imaj yaratmak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rock müzik, deneysel müzik, fotoğrafçılık veya avangart (yeni senaryo) tiyatro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alanlarında sponsorluk faaliyeti yürütülürken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ünlü bir ressamın sergisinin desteklenmesi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kuruluşa prestij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kazandıracak bir sponsorluk faaliyeti olmaktadır.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 sponsorluğunu genel olarak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müzik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sponsorluğu,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gösteri  sanatları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sponsorluğu,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sergi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sponsorluğu,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basım-yayım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sponsorluğu ve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program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olmak üzere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beş alanda ele almak mümkündür.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Müzik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İnsanoğlunun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ilk iletişim araçlarından ve toplumsallaşma, iletişim, karşılıklı duygu paylaşımı, evrensellik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gibi çeşitli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özelliklere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sahip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müzik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günümüzde kuruluşlar tarafından hedef kitle ile kuruluş arasında duygusal bağ kurmak, belli bir hedef kitleye yönelik pazarlama çalışmaları yapmak ve müziğin evrensel çekiciliğinden yararlanmak amacıyla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en fazla desteklenen alanların başında gelmektedir.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Konser, orkestra, koro, turne ve festivaller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müzik sponsorluğu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çerçevesinde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desteklenen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etkinliklerden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ilk akla gelenlerdir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Müzik etkinlikleri ile sponsorluk arasında karşılıklı bir ilişkiden söz edilebilir.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Özellikle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müzik festivalleri için sponsorluk, en önemli 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gelir kaynaklarının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başında gelmektedir.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Örneğin Fanta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Türkiye’de genç hedef kitlelere ulaşmak için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Kenan Doğulu, Şebnem Ferah, Emre Aydın, Ceza, TNK gibi ünlü pop müzik sanatçılarının ve grupların konserlerine sponsorluk desteği vererek genç kitlelere Fanta’nın modern bir marka olduğu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imajını yerleştirmek isterken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Akbank ve Garanti Bankası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toplumun daha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elit üyelerine hitap eden caz müzik türünde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yıllardır süren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 faaliyetleri ile caz müziğinin kendine özgü imajını markalarına transfer etmeye çalışmaktadırlar.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Kuruluşlar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başta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olmak üzere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kültür-sanat, sosyal ve çevre gibi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çok farklı alanlarda sponsorluk faaliyetinde bulunmaktadırlar.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Sponsorluk harcamaları açısından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spordan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sonra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ikinci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sırada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yer alan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 sponsorluğu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kuruluşların hedef kitlelerine ulaşmalarında vazgeçilmez bir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araç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konumuna ulaşmıştır.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Her bir kuruluşun –dolayısıyla sektörün- müzik alanında sponsor olma gerekçeleri birbirinden farklıdır.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Örneğin BMW büyük mekânlarda sanatçılar ile müşterilerini aynı ortamda buluşturmak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çeşitli konserlerin sponsorluğunu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üstlenirken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Pepsi gibi içecek sektöründe yer alan kuruluşların sponsorluk amacı marka tanınırlığını ve hatırlanırlığını sağlamaktır.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 diğer önemli nokta 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desteklenecek sanatçı veya grubun ünü ile kuruluşun sponsorluk etkinliğinden elde etmeyi planladığı fayda arasındaki dengedir.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Türkiye’de bir dönem gerçekleştirilen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Pavarotti konserlerinin sponsor kuruluşu, Pavarotti’nin dünya çapında sahip olduğu ünün büyüklüğü nedeniyle etkinlik boyunca ve sonrasında da 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hep geri planda kalmış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 ve bu yönüyle söz konusu 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etkinlik başarısız bir sponsorluk </a:t>
            </a:r>
            <a:r>
              <a:rPr b="0" lang="tr-TR" sz="2800" spc="-1" strike="noStrike">
                <a:solidFill>
                  <a:srgbClr val="ffff00"/>
                </a:solidFill>
                <a:latin typeface="Arial"/>
              </a:rPr>
              <a:t>olarak kabul edilmiştir.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Gösteri Sanatları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Tiyatro, bale, opera, operet, yerel, ulusal ya da uluslararası film festivalleri, gösteri amaçlı festivaller, yöresel festival organizasyonları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gösteri sanatları kapsamında sponsorluğu yapılan alanların başında gelmektedir.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Müzik sponsorluğunda olduğu gibi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gösteri sanatlarında 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tek bir kişi ya da gruba maddi veya malzeme, teçhizat, hizmet ve mekân desteği sağlanabilir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ve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sponsorluğu üstlenen kuruluş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yapmış olduğu desteği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etkinlik programları, davetiyeler, afişler, ilanlar ve basın bildirileri gibi çeşitli iletişim ortam ve araçlarında hedef kitlelerine duyurabilir.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Genellikle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toplumsal prestij ve olumlu bir imaj elde etmek için tercih edilen gösteri sanatları sponsorluğu konusunda dünyada ve Türkiye’de çok başarılı örnekler bulmak mümkündür.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Çeşitli alanlarda uzun süre devam eden sponsorluk çalışmalarına imza atan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Türkiye İş Bankası, kültür-sanat sponsorluğu alanında da öncü bir kuruluştur.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Sergi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Sergi sponsorluğu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müzelerin, galerilerin ve buralardaki resim, grafik, fotoğraf veya heykel türündeki sanat eserlerinin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sponsor kuruluşun bu tür etkinlikler için kurduğu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kendi binasında sergilenmesi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veya yine aynı kuruluş tarafından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başka mekânlarda bu tür eserlerin sergilenmesi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için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mekân, malzeme ve maddi katkı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şeklinde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belli bir kişi ve kuruluşun desteklemesi şeklinde gerçekleşmekte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ve yapılan destekler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basın bültenleri, davetiyeler, program kitapçıkları, kataloglar ve afişler gibi çeşitli iletişim ortamlarında hedef kitlelere iletilmektedir.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Sergi sponsorluğunda en önemli sponsorluk alanı müzelerdir.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Müzeler yayın, sergi, etkinlik ve restorasyon gibi çeşitli şekillerde desteklenebilirler.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Müzelerde en fazla gerçekleştirilen sponsorluk türü olan yayın sponsorluğunda broşür, kitap, müze koleksiyonu, sanatçı ve sergi kataloglarının sponsorluğu yapılmaktadır.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2000 yılında Kültür Bakanlığı ve İş Bankası iş birliğiyle Topkapı Sarayı Müzesinde düzenlenen “Padişahın Portresi/Tesavir-i Al-i Osman” adlı sergi çalışması kapsamında yayınlanan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 kitabın sponsorluğunu İş Bankası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üstlenerek bu alanda güzel bir örnek sergilemiştir.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Müzelerin desteklenmesi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bağlamında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diğer uygulama alanı ise sergi sponsorluğudur.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Kültür-sanat sponsorluğu konusunda öncü bir kuruluş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İş Bankası sergi sponsorluğunda da kendi bünyesinde kurmuş olduğu Türkiye İş Bankası Müzesi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kapsamında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çeşitli sergilere sponsor olmaktadır.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Kültür-sanat 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türleri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içinde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tarihsel anlamda belki 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en eski olanıdır.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Tarihin hemen her döneminde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toplumun önde gelenleri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herhangi bir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maddi çıkar beklemeksizin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ve büyük oranda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ün ve prestij elde etmek üzere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sanatı ve sanatçıları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kimi zaman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koruyarak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kimi zaman 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maddi destek sağlayarak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desteklemişlerdir.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türden destekler ise sonradan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mesenlik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kavramıyla tanımlanmıştır.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“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10 Adımda Kapalıçarşı”, “1935’ten Günümüze Camla Yazılan Tarih”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sergileri müze kapsamında düzenlenen etkinliklerden bazılarıdır.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Sergi sponsorluğunda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bir diğer önemli kuruluş da Sabancı Holding bünyesinde faaliyet yürüten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Sakıp Sabancı Müzesidir.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“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Appunti allo Stadio: Futbol Manzaraları Sergisi”, “Ağa Han Müzesi Hazineleri”, “Karanlıkla Işığın Buluştuğu Yerde… Rembrandt ve Çağdaşları- Hollanda Sanatının Altın Çağı” ve “Oryantalizmin 1001 Yüzü”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adlı sergiler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Sakıp Sabancı Müzesinde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gerçekleştirilen başarılı çalışmalara örnek verilebilir.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Basım-Yayım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Basım-yayım sponsorluğunda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müze sponsorluğunda olduğu gibi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başta kitap olmak üzere seyahat rehberleri, atlaslar, kültürel varlık haritaları ve yıllıklar gibi çeşitli basılı materyallerin sponsorluğu gerçekleştirilmekte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ve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 kuruluş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yapmış olduğu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desteği başta eserin kendisinde olmak üzere çeşitli iletişim ortamlarında belirtebilmektedir.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Yayım sponsorluğunun en çok bilinen örneklerden biri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Guinness Rekorlar Kitabı kapsamında gerçekleştirilen sponsorluklardır.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Bunun dışında yurt dışında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Rothman, Shell, Michelin gibi kuruluşlar spor, motor yıllıkları, rehberler, haritalar, bahçecilik ve yemek kitapları gibi çeşitli yayımlarda sponsorluk yaparak isimlerini duyurmuşlardır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Türkiye’de basım-yayım sponsorluğunda başarılı çalışmalara imza atan kuruluşlar bulunmaktadır.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Örneğin </a:t>
            </a:r>
            <a:r>
              <a:rPr b="0" lang="tr-TR" sz="2800" spc="-1" strike="noStrike" u="sng">
                <a:solidFill>
                  <a:srgbClr val="ffff00"/>
                </a:solidFill>
                <a:uFillTx/>
                <a:latin typeface="Arial"/>
              </a:rPr>
              <a:t>Ciner grubu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“New Perspectives Quarterly/Türkiye” adlı dergiyi, “Türk Havacılık Kronolojisi” adlı kitabı ve kitaba ait CD’yi, Selanik’teki Atatürk’ün doğduğu eve ilişkin “Atatürk’ün Evi”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adlı tanıtıcı bir kitabı sponsorluk çerçevesinde desteklemiştir.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Program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radyo veya televizyon programının ya da bir filmin yapımı ve yayınında bir kuruluş tarafından mali, malzeme, teçhizat veya hizmet türünden destek sağlanması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şeklinde gerçekleşen program 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Avrupa’da ve ülkemizde 1990’lı yıllardan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sonra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görülmeye başlansa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ABD’de 1920’li yıllar gibi çok daha erken bir tarihte “soap operaların” ve diğer programların sponsor kuruluşlar tarafından desteklendiği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radyo günlerine kadar gitmektedir.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Kuruluşlar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program sponsorluğu hedef kitlelere ulaşmak için oldukça etkili bir araçtır.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Başta reklam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olmak üzere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diğer iletişim araç ve ortamlarına göre sahip olduğu avantajlar program sponsorluğunu kuruluşlar için vazgeçilmez kılmaktadır.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Program sponsorluğunda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en çok tercih edilen yöntemlerden biri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ürün yerleştirmedir.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Ürün yerleştirme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program veya film sahnesine belli bir ürünün veya markanın izleyiciler tarafından farkına varılması, hatırlanması ve tüketim alışkanlıklarında kendine yer bulması amacıyla planlı olarak yerleştirilmesidir.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Ürün yerleştirmede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en önemli nokta izleyicileri rahatsız etmeden kuruluşun/markanın tanıtımını yapmaktır.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Aksi hâlde kişiler rahatsız edildiklerini düşünecek ve kuruluşa/markaya yönelik olumsuz bir tutum takınacaklardır.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Bu nedenle ürünün ne zaman ve ne şekilde program veya filmde yer alacağı çok dikkatli bir şekilde belirlenmelidir.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Her ne kadar kültür-sanat etkinliklerinin desteklenmesi çok eski tarihlere kadar gitse 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 türündeki destekler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1990’lı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yıllardan sonra ivme kazanmıştır.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dönemle birlikte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kültür-sanat 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gittikçe artan bir şekilde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kuruluşlar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pazarlama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araçlarından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hâline gelmiştir.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DEĞERLENDİRME SORULARI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1. Eski tarihlerde toplumun önde gelenlerinin hayırseverlik duyguları içinde sanatı ve sanatçıları desteklemelerini açıklayan kavram aşağıdakilerden hangisidir?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Bağış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c) Mesenlik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Yardım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Himaye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2. Aşağıdakilerden hangisi kuruluşların kültür-sanat etkinliklerine sponsor olma amaçları arasında yer almaz?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a) Sanatçıları himaye etmek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Kurumun tanınırlığını artırmak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Çalışanları motive etmek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Kanaat önderleri nezdinde güven kazanmak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Medyada olumlu şekilde yer almak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3. Aşağıdakilerden hangisi kültür-sanat sponsorluğunu spor sponsorluğundan ayıran özelliklerdendir?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a) Hedef kitlenin daha homojen olması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Hedef kitlenin büyük olması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Hedef kitlenin daha rasyonel olması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Görece daha maliyetli olması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Medyanın dikkatini daha fazla çekmesi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4. Aşağıdakilerden hangisi kültür-sanat sponsorluğu bağlamında desteklenen alanlardan biri değildir?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Müzik festivali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b) Çevre etkinliği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Radyo programı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Resim sergisi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Müze kataloğu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5. Aşağıdakilerden hangisi müzik sponsorluğunda dikkat edilmesi gereken önemli noktalar arasında yer almaz?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Tanıtım çalışmalarında abartıya kaçmamak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Hedef kitle üzerinde etki edecek etkinlikleri seçmek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Sponsor olunacak etkinliğin kalitesine özen göstermek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Yapılan desteği hedef kitleye doğru kanal ve mesajlarla anlatmak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e) Toplumun genelinin benimsediği bir etkinliği seçmek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6. Aşağıdakilerden hangisi gösteri sanatları sponsorluğu çerçevesinde desteklenen etkinliklerdendir?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Müzik festivali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Fotoğraf sergisi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Müze restorasyonu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d) Tiyatro oyunu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Radyo programı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7. Müzelerin, galerilerin ve buralardaki sanat eserlerinin desteklendiği sponsorluk türü aşağıdakilerden hangisidir?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Program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Müzik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c) Sergi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Basım-yayım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Gösteri sanatları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8. Aşağıdakilerden hangisi basım-yayım sponsorluğunda gerçekleştirilen destek türleri arasında yer almaz?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Eserin basım giderlerinin karşılanması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b) Yazarlara karşılıksız burs verilmesi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Belli miktarda eser satın alınması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Bilimsel eserlere yayım desteği sağlanması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Gazetelerin yayın promosyonlarının desteklenmes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9. Aşağıdakilerden hangisi program sponsorluğunu reklama göre daha avantajlı kılan özelliklerden değildir?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a) Program sponsorluğunda hedef kitle üzerinde etkili olmak için reklama oranla daha uzun bir süreye ihtiyaç vardır.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Program sponsorluğu ile kuruluş reklam kuşaklarındaki yığılmadan kaçınmış olur.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Program sponsorluğu rakip kuruluşların engellemesi olmadan kuruluşu hedef kitleye tanıtmada fırsatlar yaratır.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Program sponsorluğu reklama göre daha uygun maliyetli bir araçtır.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Program sponsorluğunda izleyicilerin/dinleyicilerin hedeflenen mesajdan kaçınmaları reklama oranla daha düşük bir olasılıktır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10. Aşağıdakilerden hangisi filmlerde uygulanan ürün yerleştirme stratejilerinden biri değildir?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Ürünün ismi söylenmeden filmde sadece görünmesi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Oyuncular tarafından ürünün filmde kullanılması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Ürün isminin filmde söylenmesi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Oyuncuların filmde ürünün özelliklerinden bahsetmeleri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e) Ürünün program arasındaki reklam kuşağında gösterilmesi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Söz konusu dönemden başlamak üzere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sanat ile kuruluşlar arasındaki bu ilişkiyi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üç dönem hâlinde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ele almak mümkündür.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Kültür-sanat alanının profesyonelleşmesiyle bu alanda faaliyetlerini yürüten kuruluşların daha stratejik bir bakış açısına kavuştuğu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ilk dönemde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çeşitli kuruluşlar bu stratejik bakış açısından yararlanarak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 sponsorluğunu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pazarlama aracı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olarak görmeye başlamışlar ve bu alanda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yatırımlar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yapmışlardır.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İkinci dönemde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kültür-sanat alanı ile kuruluşlar arasında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çift yönlü, etkileşimli ve karşılıklı olma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prensiplerine dayanan bir ilişki başlamıştır.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Üçüncü ve son dönemde ise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kültür-sanat alanı ile kuruluşlar arasındaki ilişkinin biçimi birlikte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etkinlik organize etme şeklinde bir ortaklığa dönüşmüştür.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Kültür-sanat sponsorluğunun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Türkiye’deki gelişimi de Batı ile yakın benzerlikler göstermektedir.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Osmanlı Dönemi’nde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sanat ve sanatçılar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kimi zaman Batı’da olduğu gibi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doğrudan padişah ve yakın çevresi tarafından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kimi zaman 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vakıflar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aracılığıyla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desteklenmiştir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69760" cy="512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 dönemde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sanata yatkınlığı olan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kişilerden bazıları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has veya hassa adı altında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doğrudan saray hizmetine alınarak himaye edilirken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saray dışında çalışmalarını yürüten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diğerlerine de ulufe adı verilen maaş bağlanmış ve bu şekilde desteklenmişlerdir.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2861</TotalTime>
  <Application>LibreOffice/7.4.3.2$Windows_x86 LibreOffice_project/1048a8393ae2eeec98dff31b5c133c5f1d08b890</Application>
  <AppVersion>15.0000</AppVersion>
  <Words>2214</Words>
  <Paragraphs>185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2024-05-05T07:18:19Z</dcterms:modified>
  <cp:revision>298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Özel</vt:lpwstr>
  </property>
  <property fmtid="{D5CDD505-2E9C-101B-9397-08002B2CF9AE}" pid="3" name="Slides">
    <vt:i4>50</vt:i4>
  </property>
</Properties>
</file>