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3888" autoAdjust="0"/>
  </p:normalViewPr>
  <p:slideViewPr>
    <p:cSldViewPr snapToGrid="0">
      <p:cViewPr varScale="1">
        <p:scale>
          <a:sx n="74" d="100"/>
          <a:sy n="74" d="100"/>
        </p:scale>
        <p:origin x="654" y="60"/>
      </p:cViewPr>
      <p:guideLst/>
    </p:cSldViewPr>
  </p:slideViewPr>
  <p:outlineViewPr>
    <p:cViewPr>
      <p:scale>
        <a:sx n="33" d="100"/>
        <a:sy n="33" d="100"/>
      </p:scale>
      <p:origin x="0" y="-2718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7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811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0459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173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13038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6330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5913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731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188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02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3218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159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1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3829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2279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8748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37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8C94D-1615-4951-A204-C57D2F5BA0F4}" type="datetimeFigureOut">
              <a:rPr lang="tr-TR" smtClean="0"/>
              <a:t>18.03.2025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BBF87E-4E65-41E8-B38F-06BD142AC35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6774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 ve Dönüşen İçerik Üretim Süreci </a:t>
            </a:r>
            <a:endParaRPr lang="tr-TR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 ile İçerik Üretimindeki Değişim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klasik kitle iletişim araçlarından farklı olarak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etkileşimli yapısı sayesinde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bireyleri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üreticisi haline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getirmiştir.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2.0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kullanıcılar </a:t>
            </a: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chat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odaları, çevrimiçi forumlar, Facebook, </a:t>
            </a: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platformlar aracılığıyla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üretme ve paylaşma imkanı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bulmuştur.</a:t>
            </a:r>
          </a:p>
        </p:txBody>
      </p:sp>
    </p:spTree>
    <p:extLst>
      <p:ext uri="{BB962C8B-B14F-4D97-AF65-F5344CB8AC3E}">
        <p14:creationId xmlns:p14="http://schemas.microsoft.com/office/powerpoint/2010/main" val="3479087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2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</a:t>
            </a:r>
            <a:r>
              <a:rPr lang="tr-TR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Sosyal Medyanın Sosyal Sorumluluk ve Kriz Yönetimindeki Rolü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gibi platformlar,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 anlarında hızlı bilgi akışı sağlayarak yetkilileri harekete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geçirebilmekte,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sorumluluk projelerine destek verilmesine olanak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tanımaktadır.</a:t>
            </a:r>
          </a:p>
        </p:txBody>
      </p:sp>
    </p:spTree>
    <p:extLst>
      <p:ext uri="{BB962C8B-B14F-4D97-AF65-F5344CB8AC3E}">
        <p14:creationId xmlns:p14="http://schemas.microsoft.com/office/powerpoint/2010/main" val="1806527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7.Yeni 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Kullanıcılarının İçerik Üretme Ortamları: Sosyal Medya Platformları </a:t>
            </a:r>
            <a:endParaRPr lang="tr-TR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ortamlarında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bireyler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içerik tüketici değil, aynı zamanda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üreticisi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konumundadır. </a:t>
            </a: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kullanıcıların kendilerini ifade edebildikleri, içerik oluşturdukları ve geniş kitlelere ulaşabildikleri önemli platformlar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sunmaktadır. Bu platformlarda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başarılı olmanın anahtarı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özgün ve nitelikli içerik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üretmektir</a:t>
            </a: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Bunlardan bazıları ise :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760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7.1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endParaRPr lang="tr-TR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Eğitim, eğlence ve ilham verme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odaklı bir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paylaşım platformudur.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 kendi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kanallarını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açarak video içerikleri üretebilir ve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gelir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elde edebilir.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Reklam verenler, izleyiciler ve içerik üreticileri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 bir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ekosistem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oluşturur.</a:t>
            </a:r>
          </a:p>
        </p:txBody>
      </p:sp>
    </p:spTree>
    <p:extLst>
      <p:ext uri="{BB962C8B-B14F-4D97-AF65-F5344CB8AC3E}">
        <p14:creationId xmlns:p14="http://schemas.microsoft.com/office/powerpoint/2010/main" val="4100268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7.2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endParaRPr lang="tr-TR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Fotoğraf ve video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paylaşımına dayalı bir platformdur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E-ticaret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için uygun bir ortam sunar, işletmeler </a:t>
            </a: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</a:t>
            </a:r>
            <a:r>
              <a:rPr lang="tr-TR" sz="40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özelliği ile hedef kitlesine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ulaşabilir.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Hashtag</a:t>
            </a: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kullanımı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daha geniş bir kitleye ulaşmayı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kolaylaştırır.</a:t>
            </a:r>
          </a:p>
        </p:txBody>
      </p:sp>
    </p:spTree>
    <p:extLst>
      <p:ext uri="{BB962C8B-B14F-4D97-AF65-F5344CB8AC3E}">
        <p14:creationId xmlns:p14="http://schemas.microsoft.com/office/powerpoint/2010/main" val="10673836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7.3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endParaRPr lang="tr-TR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Anlık haber akışı ve düşünce paylaşımı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kullanılan bir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ağdır.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 karakter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sınırı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kısa ve etkili iletişim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kurulmasını sağlar.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Trending</a:t>
            </a: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 err="1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(TT)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listesi,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gündemini belirleyen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önemli bir araçtır.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464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7.4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Facebook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geniş bir kullanıcı kitlesine hitap eden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 platformlarından biridir.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 düzenleme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özelliği, organizasyon ve davetlerde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kolaylık sağlar.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Fotoğraf, video ve metin tabanlı paylaşımlar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yapılabilir.</a:t>
            </a:r>
          </a:p>
        </p:txBody>
      </p:sp>
    </p:spTree>
    <p:extLst>
      <p:ext uri="{BB962C8B-B14F-4D97-AF65-F5344CB8AC3E}">
        <p14:creationId xmlns:p14="http://schemas.microsoft.com/office/powerpoint/2010/main" val="2038837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7.5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Twitch</a:t>
            </a:r>
            <a:endParaRPr lang="tr-TR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Canlı yayın platformudur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özellikle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oyuncular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sohbet yayıncıları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tarafından tercih edilir.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Kullanıcılar,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canlı yayın yaparak izleyicileriyle etkileşime geçebilir ve gelir elde edebilir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Günlük milyonlarca ziyaretçi çeken, popüler bir içerik üretim alanıdır.</a:t>
            </a:r>
          </a:p>
        </p:txBody>
      </p:sp>
    </p:spTree>
    <p:extLst>
      <p:ext uri="{BB962C8B-B14F-4D97-AF65-F5344CB8AC3E}">
        <p14:creationId xmlns:p14="http://schemas.microsoft.com/office/powerpoint/2010/main" val="8499743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7.6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Pinterest</a:t>
            </a:r>
            <a:endParaRPr lang="tr-TR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odaklı bir sosyal medya platformudur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Kullanıcılar, </a:t>
            </a:r>
            <a:r>
              <a:rPr lang="tr-TR" sz="4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ilgi alanlarına göre </a:t>
            </a: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panolar</a:t>
            </a:r>
            <a:r>
              <a:rPr lang="tr-TR" sz="4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oluşturarak </a:t>
            </a:r>
            <a:r>
              <a:rPr lang="tr-TR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fikir ve ilham verici </a:t>
            </a:r>
            <a:r>
              <a:rPr lang="tr-TR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görseller</a:t>
            </a:r>
            <a:r>
              <a:rPr lang="tr-TR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paylaşabilir</a:t>
            </a:r>
            <a:r>
              <a:rPr lang="tr-TR" sz="40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Diğer sosyal medya platformlarıyla </a:t>
            </a:r>
            <a:r>
              <a:rPr lang="tr-TR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entegre</a:t>
            </a:r>
            <a:r>
              <a:rPr lang="tr-TR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edilebilir.</a:t>
            </a:r>
            <a:endParaRPr lang="tr-TR" sz="40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498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3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8.Yeni </a:t>
            </a:r>
            <a:r>
              <a:rPr lang="tr-TR" sz="33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Medyada Kaliteli ve Paylaşılabilir İçerik Üretmenin Yolları </a:t>
            </a:r>
            <a:endParaRPr lang="tr-TR" sz="33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</a:t>
            </a:r>
            <a:r>
              <a:rPr lang="tr-TR" sz="4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birlikte, bireyler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yalnızca içerik tüketicisi olmaktan çıkıp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aktif içerik üreticileri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haline gelmiştir. </a:t>
            </a:r>
            <a:r>
              <a:rPr lang="tr-TR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Akıllı telefonlar ve mobil bağlantılar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üretimini daha erişilebilir hale getirmiş ve içerik kalitesi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önem kazanmıştır.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Kitlelerin ilgisini çekmek ve paylaşılabilir içerik üretmek için </a:t>
            </a:r>
            <a:r>
              <a:rPr lang="tr-TR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yazılı, görsel, video ve ses içerikleri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stratejik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planlanmalıdır.</a:t>
            </a:r>
          </a:p>
        </p:txBody>
      </p:sp>
    </p:spTree>
    <p:extLst>
      <p:ext uri="{BB962C8B-B14F-4D97-AF65-F5344CB8AC3E}">
        <p14:creationId xmlns:p14="http://schemas.microsoft.com/office/powerpoint/2010/main" val="2924988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Yazılı İçerik Önerileri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Dijital broşürler: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Kısa, bilgi verici ve pazarlama odaklı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belgeler.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E-kitaplar: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Detaylı bilgi sunan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formatlı dijital kaynaklar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Vaka çalışmaları: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Gerçek hayattan örnekler sunarak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okuyucuların ilgisini çeker.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E-bültenler:</a:t>
            </a:r>
            <a:r>
              <a:rPr lang="tr-TR" sz="4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E-posta aboneleriyle düzenli bilgi paylaşımı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yapmayı sağlar.</a:t>
            </a:r>
          </a:p>
          <a:p>
            <a:pPr marL="228600" indent="457200" algn="just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48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75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İzleyici ve Kullanıcı Arasındaki Fark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 bireyleri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izleyici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konumlandırır,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tüketimi edilgindir.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 bireyleri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olarak konumlandırır,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üretme ve paylaşma sürecine aktif olarak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katılım sağlar.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Kullanıcılar sadece içerik tüketmekle kalmaz,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içeriklerin dolaşımına ve yorumlanmasına da katkı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sunar.</a:t>
            </a:r>
          </a:p>
          <a:p>
            <a:pPr marL="228600" indent="457200" algn="just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457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8.2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Görsel İçerik Önerileri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Yaratıcı tasarımlar ve özgün görseller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içeriklerin dikkat çekmesini sağlar.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 fotoğrafları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şirket içi görseller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marka güvenilirliğini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artırır.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Ürün fotoğrafları ve çalışan görselleri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marka kimliği oluşturmak için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önemlidir.</a:t>
            </a:r>
          </a:p>
        </p:txBody>
      </p:sp>
    </p:spTree>
    <p:extLst>
      <p:ext uri="{BB962C8B-B14F-4D97-AF65-F5344CB8AC3E}">
        <p14:creationId xmlns:p14="http://schemas.microsoft.com/office/powerpoint/2010/main" val="3888819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8.3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Video İçeriği Önerileri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Soru-cevap videoları, eğitim içerikleri ve ürün tanıtımları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izleyicilere değer katar.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Konferanslardan görüntüler ve röportajlar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markanın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uzmanlık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alanını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vurgular.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ve ilgi çekici videolar, sosyal medyada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yüksek etkileşim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alır.</a:t>
            </a:r>
          </a:p>
        </p:txBody>
      </p:sp>
    </p:spTree>
    <p:extLst>
      <p:ext uri="{BB962C8B-B14F-4D97-AF65-F5344CB8AC3E}">
        <p14:creationId xmlns:p14="http://schemas.microsoft.com/office/powerpoint/2010/main" val="304328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8.4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Ses İçeriği Önerileri (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Podcast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Podcast’ler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sesli içerik formatı ile bilgi paylaşımını zamandan bağımsız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hale getirir.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Radyo programları veya ses kayıtları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dinleyicilere esnek içerik tüketme fırsatı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sunar.</a:t>
            </a:r>
          </a:p>
        </p:txBody>
      </p:sp>
    </p:spTree>
    <p:extLst>
      <p:ext uri="{BB962C8B-B14F-4D97-AF65-F5344CB8AC3E}">
        <p14:creationId xmlns:p14="http://schemas.microsoft.com/office/powerpoint/2010/main" val="2232822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0000" lnSpcReduction="20000"/>
          </a:bodyPr>
          <a:lstStyle/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8.5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Sosyal Medya İçerik Üretimi İçin İpuçları</a:t>
            </a: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 ve akılda kalıcı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profil ismi seçin.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Kaliteli ve doğru ışıkta çekilmiş bir profil fotoğrafı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kullanın.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Orijinal içerikler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üretmeye özen gösterin.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Tüm sosyal medya hesaplarınızda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aynı profil fotoğrafını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kullanarak tutarlılığı sağlayın.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60000"/>
              </a:lnSpc>
              <a:buNone/>
            </a:pP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ve etkileyici bir slogan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belirleyin.</a:t>
            </a:r>
            <a:endParaRPr lang="tr-TR" sz="40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457200" algn="just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096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İçeriklerinizi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plana göre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paylaşın</a:t>
            </a: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Popüler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ilgi çekici içerikleri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paylaşarak </a:t>
            </a:r>
            <a:r>
              <a:rPr lang="tr-TR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geniş kitlelere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ulaşın</a:t>
            </a: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fazla etkileşim almak için </a:t>
            </a:r>
            <a:r>
              <a:rPr lang="tr-TR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cesur ve özgün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olun</a:t>
            </a: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err="1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Hashtag</a:t>
            </a: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kullanımı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ile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içeriklerinizin erişimini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artırın.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053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0000" lnSpcReduction="20000"/>
          </a:bodyPr>
          <a:lstStyle/>
          <a:p>
            <a:pPr marL="0" indent="457200" algn="l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6. Hafta Yeni 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ve İçerik Üretimi Test Soruları</a:t>
            </a:r>
          </a:p>
          <a:p>
            <a:pPr marL="0" indent="457200" algn="l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 ile ilgili aşağıdaki ifadelerden hangisi doğrudur?</a:t>
            </a:r>
          </a:p>
          <a:p>
            <a:pPr marL="0" indent="457200" algn="l">
              <a:lnSpc>
                <a:spcPct val="16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Kullanıcılar sadece içerik tüketicisi konumundadır.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İçerik üretimi yalnızca profesyonel gazetecilere aittir.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Kullanıcılar içerik üretebilir, paylaşabilir ve yorum yapabilir.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Yeni medya tek yönlü iletişim sağlar.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Yeni medya platformları yalnızca haber paylaşımı için kullanılabilir.</a:t>
            </a:r>
          </a:p>
        </p:txBody>
      </p:sp>
    </p:spTree>
    <p:extLst>
      <p:ext uri="{BB962C8B-B14F-4D97-AF65-F5344CB8AC3E}">
        <p14:creationId xmlns:p14="http://schemas.microsoft.com/office/powerpoint/2010/main" val="1234315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77500" lnSpcReduction="20000"/>
          </a:bodyPr>
          <a:lstStyle/>
          <a:p>
            <a:pPr marL="0" indent="457200" algn="l">
              <a:lnSpc>
                <a:spcPct val="16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Geleneksel medya ile yeni medya arasındaki en büyük fark nedir?</a:t>
            </a:r>
          </a:p>
          <a:p>
            <a:pPr marL="0" indent="457200" algn="l">
              <a:lnSpc>
                <a:spcPct val="16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Geleneksel medya etkileşimlidir, yeni medya ise tek yönlüdür.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Yeni medya kullanıcılara içerik üretme imkanı sunar.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Geleneksel medya her zaman en hızlı bilgi kaynağıdır.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Yeni medya yalnızca eğlence amaçlıdır.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Geleneksel medya, internet ile tamamen ortadan kalkmıştır.</a:t>
            </a:r>
          </a:p>
        </p:txBody>
      </p:sp>
    </p:spTree>
    <p:extLst>
      <p:ext uri="{BB962C8B-B14F-4D97-AF65-F5344CB8AC3E}">
        <p14:creationId xmlns:p14="http://schemas.microsoft.com/office/powerpoint/2010/main" val="30999018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Aşağıdakilerden hangisi yeni medya platformlarından biri değildir?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Televizyon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Facebook</a:t>
            </a:r>
          </a:p>
        </p:txBody>
      </p:sp>
    </p:spTree>
    <p:extLst>
      <p:ext uri="{BB962C8B-B14F-4D97-AF65-F5344CB8AC3E}">
        <p14:creationId xmlns:p14="http://schemas.microsoft.com/office/powerpoint/2010/main" val="24047383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4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medyada kaliteli içerik üretmek için aşağıdakilerden hangisi gereklidir?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Sadece popüler içerikleri kopyalamak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Orijinal ve özgün içerikler üretmek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Düşük çözünürlüklü görseller kullanmak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Hashtag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kullanmaktan kaçınmak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İçerik paylaşmadan önce plan yapmamak</a:t>
            </a:r>
          </a:p>
        </p:txBody>
      </p:sp>
    </p:spTree>
    <p:extLst>
      <p:ext uri="{BB962C8B-B14F-4D97-AF65-F5344CB8AC3E}">
        <p14:creationId xmlns:p14="http://schemas.microsoft.com/office/powerpoint/2010/main" val="2637364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5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Twitter’da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gündem belirlemede kullanılan özellik aşağıdakilerden hangisidir?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Trending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Topics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(TT)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Reels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Hashtag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bloklama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Görsel filtreler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Video hikayeler</a:t>
            </a:r>
          </a:p>
          <a:p>
            <a:pPr marL="228600" indent="457200" algn="l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710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İçerik Üretiminin Kolaylaşması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medyada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üretme süreci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yazı yazmak, fotoğraf veya video çekmek ve yayınla butonuna basmak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kadar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basit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hale gelmiştir.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Bloglar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sosyal medya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herkesin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 içeriğini oluşturmasına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imkan tanımaktadır.</a:t>
            </a:r>
          </a:p>
        </p:txBody>
      </p:sp>
    </p:spTree>
    <p:extLst>
      <p:ext uri="{BB962C8B-B14F-4D97-AF65-F5344CB8AC3E}">
        <p14:creationId xmlns:p14="http://schemas.microsoft.com/office/powerpoint/2010/main" val="34344597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YouTube’da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içerik üreticilerinin gelir elde etmesini sağlayan temel unsur nedir?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Sadece abone sayısı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İçeriklerin özgünlüğü ve izlenme süresi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Yalnızca yorum sayısı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Sadece beğeni sayısı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Video başlıklarının uzunluğu</a:t>
            </a:r>
          </a:p>
          <a:p>
            <a:pPr marL="228600" indent="457200" algn="l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6808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6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YouTube’da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içerik üreticilerinin gelir elde etmesini sağlayan temel unsur nedir?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Sadece abone sayısı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İçeriklerin özgünlüğü ve izlenme süresi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Yalnızca yorum sayısı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Sadece beğeni sayısı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Video başlıklarının uzunluğu</a:t>
            </a:r>
          </a:p>
        </p:txBody>
      </p:sp>
    </p:spTree>
    <p:extLst>
      <p:ext uri="{BB962C8B-B14F-4D97-AF65-F5344CB8AC3E}">
        <p14:creationId xmlns:p14="http://schemas.microsoft.com/office/powerpoint/2010/main" val="29874199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8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 içerik üreticilerinin en çok dikkat ettiği konulardan biri aşağıdakilerden hangisidir?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İçeriklerin özgün olması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Kalitesiz görseller kullanmak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Rastgele içerikler paylaşmak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Etkileşimi azaltmak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Kitleyle iletişim kurmamak</a:t>
            </a:r>
          </a:p>
        </p:txBody>
      </p:sp>
    </p:spTree>
    <p:extLst>
      <p:ext uri="{BB962C8B-B14F-4D97-AF65-F5344CB8AC3E}">
        <p14:creationId xmlns:p14="http://schemas.microsoft.com/office/powerpoint/2010/main" val="27396854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9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E-ticaret açısından en uygun sosyal medya platformu aşağıdakilerden hangisidir?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Pinterest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Twitch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4978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10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Sosyal medyada bir markanın tanınırlığını artırmak için aşağıdakilerden hangisi önerilir?</a:t>
            </a:r>
          </a:p>
          <a:p>
            <a:pPr marL="0" indent="457200" algn="l">
              <a:lnSpc>
                <a:spcPct val="150000"/>
              </a:lnSpc>
              <a:buNone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Tutarlı bir marka kimliği oluşturmak 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Her platformda farklı profil fotoğrafları kullanmak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c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İçerik planı yapmadan paylaşımda bulunmak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Hashtag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kullanmamak</a:t>
            </a:r>
            <a:b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Kullanıcılarla etkileşime girmemek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22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925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Geleneksel ve Yeni Medyada İletişim Süreci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medyada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iletişim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 → hedef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doğrultusunda tek yönlüdür.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medyada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herkes hem hedef hem kaynak </a:t>
            </a:r>
            <a:r>
              <a:rPr lang="tr-TR" sz="4000" b="1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olabilir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yani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kullanıcı hem içerik tüketebilir hem de üretebilir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336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Teknolojik ve Toplumsal Boyut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kullanıcı içerikli olması ve farklı bireylerin kendi dilinden kendini ifade etme olanağı sunmasıyla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medyadan ayrılır.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denetim mekanizmalarına ve profesyonel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editöryal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süreçlere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tabi iken, yeni medya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özgür ve katılımcıdır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65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 fontScale="85000" lnSpcReduction="10000"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6.Yeni 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Medya İçeriklerinin Gündem Belirlemedeki Etkisi </a:t>
            </a:r>
            <a:endParaRPr lang="tr-TR" sz="40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6.1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 ve Sosyal Medyanın Rolü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internet teknolojileri sayesinde bireylerin yalnızca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içerik tüketicisi değil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aynı zamanda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üreticisi haline gelmesini sağlamıştır.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Sosyal medya platformları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Facebook,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Instagram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YouTube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sayesinde kullanıcılar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gündem belirleyici bir rol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üstlenmiştir.</a:t>
            </a:r>
          </a:p>
        </p:txBody>
      </p:sp>
    </p:spTree>
    <p:extLst>
      <p:ext uri="{BB962C8B-B14F-4D97-AF65-F5344CB8AC3E}">
        <p14:creationId xmlns:p14="http://schemas.microsoft.com/office/powerpoint/2010/main" val="4213837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6.2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Geleneksel Medyada Gündem Belirleme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Geleneksel medya,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bir </a:t>
            </a:r>
            <a:r>
              <a:rPr lang="tr-TR" sz="4000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editoryal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ekip tarafından belirlenen konular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üzerinden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gündem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oluşturur. Bu süreç, medya kuruluşlarının içinde bulundukları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sosyal, ekonomik ve siyasal çevrelerden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etkilenebilir.</a:t>
            </a:r>
          </a:p>
        </p:txBody>
      </p:sp>
    </p:spTree>
    <p:extLst>
      <p:ext uri="{BB962C8B-B14F-4D97-AF65-F5344CB8AC3E}">
        <p14:creationId xmlns:p14="http://schemas.microsoft.com/office/powerpoint/2010/main" val="3146027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</a:t>
            </a:r>
            <a:r>
              <a:rPr lang="tr-TR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Medyanın Gündem Üzerindeki Etkisi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Yeni medya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ile birlikte, kullanıcılar </a:t>
            </a: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hashtag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 </a:t>
            </a:r>
            <a:r>
              <a:rPr lang="tr-TR" sz="4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 </a:t>
            </a:r>
            <a:r>
              <a:rPr lang="tr-TR" sz="4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yöntemleriyle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kendi gündemlerini oluşturabilmekte, toplumda farkındalık yaratacak içerikler paylaşarak geniş kitlelere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ulaşabilmektedir.</a:t>
            </a:r>
          </a:p>
          <a:p>
            <a:pPr marL="228600" indent="457200" algn="just">
              <a:lnSpc>
                <a:spcPct val="150000"/>
              </a:lnSpc>
              <a:buNone/>
            </a:pPr>
            <a:r>
              <a:rPr lang="tr-TR" sz="40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3200" dirty="0">
              <a:solidFill>
                <a:schemeClr val="accent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959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3335" y="515155"/>
            <a:ext cx="11500834" cy="5988675"/>
          </a:xfrm>
        </p:spPr>
        <p:txBody>
          <a:bodyPr>
            <a:normAutofit/>
          </a:bodyPr>
          <a:lstStyle/>
          <a:p>
            <a:pPr marL="0" indent="457200" algn="just">
              <a:lnSpc>
                <a:spcPct val="150000"/>
              </a:lnSpc>
              <a:buNone/>
            </a:pPr>
            <a:r>
              <a:rPr lang="tr-TR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</a:t>
            </a:r>
            <a:r>
              <a:rPr lang="tr-TR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Yeni Medya ve Geleneksel Medyanın Birbirini Etkilemesi</a:t>
            </a:r>
          </a:p>
          <a:p>
            <a:pPr marL="0" indent="457200" algn="just">
              <a:lnSpc>
                <a:spcPct val="150000"/>
              </a:lnSpc>
              <a:buNone/>
            </a:pP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sosyal medyada konuşulan konular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geleneksel medyanın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gündemini doğrudan etkileyebilir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hale gelmiştir. </a:t>
            </a:r>
            <a:r>
              <a:rPr lang="tr-TR" sz="40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Twitter’da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trend olan konular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4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televizyon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haber bültenlerinde veya gazetelerde </a:t>
            </a:r>
            <a:r>
              <a:rPr lang="tr-TR" sz="40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haber olarak </a:t>
            </a:r>
            <a:r>
              <a:rPr lang="tr-TR" sz="4000" dirty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 alabilmektedir.</a:t>
            </a:r>
          </a:p>
        </p:txBody>
      </p:sp>
    </p:spTree>
    <p:extLst>
      <p:ext uri="{BB962C8B-B14F-4D97-AF65-F5344CB8AC3E}">
        <p14:creationId xmlns:p14="http://schemas.microsoft.com/office/powerpoint/2010/main" val="1653461246"/>
      </p:ext>
    </p:extLst>
  </p:cSld>
  <p:clrMapOvr>
    <a:masterClrMapping/>
  </p:clrMapOvr>
</p:sld>
</file>

<file path=ppt/theme/theme1.xml><?xml version="1.0" encoding="utf-8"?>
<a:theme xmlns:a="http://schemas.openxmlformats.org/drawingml/2006/main" name="Uçak İzi">
  <a:themeElements>
    <a:clrScheme name="Uçak İzi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Uçak İzi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çak İzi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TM04033937[[fn=Uçak İzi]]</Template>
  <TotalTime>2169</TotalTime>
  <Words>1015</Words>
  <Application>Microsoft Office PowerPoint</Application>
  <PresentationFormat>Geniş ekran</PresentationFormat>
  <Paragraphs>112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8" baseType="lpstr">
      <vt:lpstr>Arial</vt:lpstr>
      <vt:lpstr>Century Gothic</vt:lpstr>
      <vt:lpstr>Times New Roman</vt:lpstr>
      <vt:lpstr>Uçak İzi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II   DERSİN İŞLENİŞİ KONULAR</dc:title>
  <dc:creator>erhan çitil</dc:creator>
  <cp:lastModifiedBy>erhan çitil</cp:lastModifiedBy>
  <cp:revision>212</cp:revision>
  <dcterms:created xsi:type="dcterms:W3CDTF">2025-02-10T12:53:37Z</dcterms:created>
  <dcterms:modified xsi:type="dcterms:W3CDTF">2025-03-18T17:41:34Z</dcterms:modified>
</cp:coreProperties>
</file>