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2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20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21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23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24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1.xml.rels" ContentType="application/vnd.openxmlformats-package.relationships+xml"/>
  <Override PartName="/ppt/slideMasters/_rels/slideMaster12.xml.rels" ContentType="application/vnd.openxmlformats-package.relationships+xml"/>
  <Override PartName="/ppt/slideMasters/_rels/slideMaster13.xml.rels" ContentType="application/vnd.openxmlformats-package.relationships+xml"/>
  <Override PartName="/ppt/slideMasters/_rels/slideMaster14.xml.rels" ContentType="application/vnd.openxmlformats-package.relationships+xml"/>
  <Override PartName="/ppt/slideMasters/_rels/slideMaster15.xml.rels" ContentType="application/vnd.openxmlformats-package.relationships+xml"/>
  <Override PartName="/ppt/slideMasters/_rels/slideMaster16.xml.rels" ContentType="application/vnd.openxmlformats-package.relationships+xml"/>
  <Override PartName="/ppt/slideMasters/_rels/slideMaster17.xml.rels" ContentType="application/vnd.openxmlformats-package.relationships+xml"/>
  <Override PartName="/ppt/slideMasters/_rels/slideMaster18.xml.rels" ContentType="application/vnd.openxmlformats-package.relationships+xml"/>
  <Override PartName="/ppt/slideMasters/_rels/slideMaster19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theme/theme15.xml" ContentType="application/vnd.openxmlformats-officedocument.theme+xml"/>
  <Override PartName="/ppt/theme/theme16.xml" ContentType="application/vnd.openxmlformats-officedocument.theme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ppt/theme/theme20.xml" ContentType="application/vnd.openxmlformats-officedocument.theme+xml"/>
  <Override PartName="/ppt/theme/theme21.xml" ContentType="application/vnd.openxmlformats-officedocument.theme+xml"/>
  <Override PartName="/ppt/theme/theme22.xml" ContentType="application/vnd.openxmlformats-officedocument.theme+xml"/>
  <Override PartName="/ppt/theme/theme23.xml" ContentType="application/vnd.openxmlformats-officedocument.theme+xml"/>
  <Override PartName="/ppt/theme/theme24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_rels/slideLayout31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32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5.xml.rels" ContentType="application/vnd.openxmlformats-package.relationships+xml"/>
  <Override PartName="/ppt/slideLayouts/_rels/slideLayout26.xml.rels" ContentType="application/vnd.openxmlformats-package.relationships+xml"/>
  <Override PartName="/ppt/slideLayouts/_rels/slideLayout27.xml.rels" ContentType="application/vnd.openxmlformats-package.relationships+xml"/>
  <Override PartName="/ppt/slideLayouts/_rels/slideLayout28.xml.rels" ContentType="application/vnd.openxmlformats-package.relationships+xml"/>
  <Override PartName="/ppt/slideLayouts/_rels/slideLayout29.xml.rels" ContentType="application/vnd.openxmlformats-package.relationships+xml"/>
  <Override PartName="/ppt/slideLayouts/_rels/slideLayout30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21.xml" ContentType="application/vnd.openxmlformats-officedocument.presentationml.slide+xml"/>
  <Override PartName="/ppt/slides/slide4.xml" ContentType="application/vnd.openxmlformats-officedocument.presentationml.slide+xml"/>
  <Override PartName="/ppt/slides/slide22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3.xml" ContentType="application/vnd.openxmlformats-officedocument.presentationml.slide+xml"/>
  <Override PartName="/ppt/slides/slide7.xml" ContentType="application/vnd.openxmlformats-officedocument.presentationml.slide+xml"/>
  <Override PartName="/ppt/slides/slide24.xml" ContentType="application/vnd.openxmlformats-officedocument.presentationml.slide+xml"/>
  <Override PartName="/ppt/slides/slide8.xml" ContentType="application/vnd.openxmlformats-officedocument.presentationml.slide+xml"/>
  <Override PartName="/ppt/slides/slide25.xml" ContentType="application/vnd.openxmlformats-officedocument.presentationml.slide+xml"/>
  <Override PartName="/ppt/slides/slide9.xml" ContentType="application/vnd.openxmlformats-officedocument.presentationml.slide+xml"/>
  <Override PartName="/ppt/slides/slide26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_rels/slide35.xml.rels" ContentType="application/vnd.openxmlformats-package.relationships+xml"/>
  <Override PartName="/ppt/slides/_rels/slide1.xml.rels" ContentType="application/vnd.openxmlformats-package.relationships+xml"/>
  <Override PartName="/ppt/slides/_rels/slide22.xml.rels" ContentType="application/vnd.openxmlformats-package.relationships+xml"/>
  <Override PartName="/ppt/slides/_rels/slide36.xml.rels" ContentType="application/vnd.openxmlformats-package.relationships+xml"/>
  <Override PartName="/ppt/slides/_rels/slide2.xml.rels" ContentType="application/vnd.openxmlformats-package.relationships+xml"/>
  <Override PartName="/ppt/slides/_rels/slide20.xml.rels" ContentType="application/vnd.openxmlformats-package.relationships+xml"/>
  <Override PartName="/ppt/slides/_rels/slide37.xml.rels" ContentType="application/vnd.openxmlformats-package.relationships+xml"/>
  <Override PartName="/ppt/slides/_rels/slide3.xml.rels" ContentType="application/vnd.openxmlformats-package.relationships+xml"/>
  <Override PartName="/ppt/slides/_rels/slide21.xml.rels" ContentType="application/vnd.openxmlformats-package.relationships+xml"/>
  <Override PartName="/ppt/slides/_rels/slide4.xml.rels" ContentType="application/vnd.openxmlformats-package.relationships+xml"/>
  <Override PartName="/ppt/slides/_rels/slide38.xml.rels" ContentType="application/vnd.openxmlformats-package.relationships+xml"/>
  <Override PartName="/ppt/slides/_rels/slide5.xml.rels" ContentType="application/vnd.openxmlformats-package.relationships+xml"/>
  <Override PartName="/ppt/slides/_rels/slide39.xml.rels" ContentType="application/vnd.openxmlformats-package.relationships+xml"/>
  <Override PartName="/ppt/slides/_rels/slide23.xml.rels" ContentType="application/vnd.openxmlformats-package.relationships+xml"/>
  <Override PartName="/ppt/slides/_rels/slide6.xml.rels" ContentType="application/vnd.openxmlformats-package.relationships+xml"/>
  <Override PartName="/ppt/slides/_rels/slide50.xml.rels" ContentType="application/vnd.openxmlformats-package.relationships+xml"/>
  <Override PartName="/ppt/slides/_rels/slide24.xml.rels" ContentType="application/vnd.openxmlformats-package.relationships+xml"/>
  <Override PartName="/ppt/slides/_rels/slide7.xml.rels" ContentType="application/vnd.openxmlformats-package.relationships+xml"/>
  <Override PartName="/ppt/slides/_rels/slide25.xml.rels" ContentType="application/vnd.openxmlformats-package.relationships+xml"/>
  <Override PartName="/ppt/slides/_rels/slide8.xml.rels" ContentType="application/vnd.openxmlformats-package.relationships+xml"/>
  <Override PartName="/ppt/slides/_rels/slide26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_rels/slide12.xml.rels" ContentType="application/vnd.openxmlformats-package.relationships+xml"/>
  <Override PartName="/ppt/slides/_rels/slide13.xml.rels" ContentType="application/vnd.openxmlformats-package.relationships+xml"/>
  <Override PartName="/ppt/slides/_rels/slide14.xml.rels" ContentType="application/vnd.openxmlformats-package.relationships+xml"/>
  <Override PartName="/ppt/slides/_rels/slide15.xml.rels" ContentType="application/vnd.openxmlformats-package.relationships+xml"/>
  <Override PartName="/ppt/slides/_rels/slide16.xml.rels" ContentType="application/vnd.openxmlformats-package.relationships+xml"/>
  <Override PartName="/ppt/slides/_rels/slide17.xml.rels" ContentType="application/vnd.openxmlformats-package.relationships+xml"/>
  <Override PartName="/ppt/slides/_rels/slide18.xml.rels" ContentType="application/vnd.openxmlformats-package.relationships+xml"/>
  <Override PartName="/ppt/slides/_rels/slide19.xml.rels" ContentType="application/vnd.openxmlformats-package.relationships+xml"/>
  <Override PartName="/ppt/slides/_rels/slide27.xml.rels" ContentType="application/vnd.openxmlformats-package.relationships+xml"/>
  <Override PartName="/ppt/slides/_rels/slide28.xml.rels" ContentType="application/vnd.openxmlformats-package.relationships+xml"/>
  <Override PartName="/ppt/slides/_rels/slide29.xml.rels" ContentType="application/vnd.openxmlformats-package.relationships+xml"/>
  <Override PartName="/ppt/slides/_rels/slide30.xml.rels" ContentType="application/vnd.openxmlformats-package.relationships+xml"/>
  <Override PartName="/ppt/slides/_rels/slide31.xml.rels" ContentType="application/vnd.openxmlformats-package.relationships+xml"/>
  <Override PartName="/ppt/slides/_rels/slide32.xml.rels" ContentType="application/vnd.openxmlformats-package.relationships+xml"/>
  <Override PartName="/ppt/slides/_rels/slide33.xml.rels" ContentType="application/vnd.openxmlformats-package.relationships+xml"/>
  <Override PartName="/ppt/slides/_rels/slide34.xml.rels" ContentType="application/vnd.openxmlformats-package.relationships+xml"/>
  <Override PartName="/ppt/slides/_rels/slide40.xml.rels" ContentType="application/vnd.openxmlformats-package.relationships+xml"/>
  <Override PartName="/ppt/slides/_rels/slide41.xml.rels" ContentType="application/vnd.openxmlformats-package.relationships+xml"/>
  <Override PartName="/ppt/slides/_rels/slide42.xml.rels" ContentType="application/vnd.openxmlformats-package.relationships+xml"/>
  <Override PartName="/ppt/slides/_rels/slide43.xml.rels" ContentType="application/vnd.openxmlformats-package.relationships+xml"/>
  <Override PartName="/ppt/slides/_rels/slide44.xml.rels" ContentType="application/vnd.openxmlformats-package.relationships+xml"/>
  <Override PartName="/ppt/slides/_rels/slide45.xml.rels" ContentType="application/vnd.openxmlformats-package.relationships+xml"/>
  <Override PartName="/ppt/slides/_rels/slide46.xml.rels" ContentType="application/vnd.openxmlformats-package.relationships+xml"/>
  <Override PartName="/ppt/slides/_rels/slide47.xml.rels" ContentType="application/vnd.openxmlformats-package.relationships+xml"/>
  <Override PartName="/ppt/slides/_rels/slide48.xml.rels" ContentType="application/vnd.openxmlformats-package.relationships+xml"/>
  <Override PartName="/ppt/slides/_rels/slide49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66" r:id="rId11"/>
    <p:sldMasterId id="2147483668" r:id="rId12"/>
    <p:sldMasterId id="2147483670" r:id="rId13"/>
    <p:sldMasterId id="2147483672" r:id="rId14"/>
    <p:sldMasterId id="2147483674" r:id="rId15"/>
    <p:sldMasterId id="2147483676" r:id="rId16"/>
    <p:sldMasterId id="2147483678" r:id="rId17"/>
    <p:sldMasterId id="2147483680" r:id="rId18"/>
    <p:sldMasterId id="2147483690" r:id="rId19"/>
    <p:sldMasterId id="2147483692" r:id="rId20"/>
    <p:sldMasterId id="2147483694" r:id="rId21"/>
    <p:sldMasterId id="2147483696" r:id="rId22"/>
    <p:sldMasterId id="2147483698" r:id="rId23"/>
    <p:sldMasterId id="2147483700" r:id="rId24"/>
    <p:sldMasterId id="2147483702" r:id="rId25"/>
  </p:sldMasterIdLst>
  <p:sldIdLst>
    <p:sldId id="256" r:id="rId26"/>
    <p:sldId id="257" r:id="rId27"/>
    <p:sldId id="258" r:id="rId28"/>
    <p:sldId id="259" r:id="rId29"/>
    <p:sldId id="260" r:id="rId30"/>
    <p:sldId id="261" r:id="rId31"/>
    <p:sldId id="262" r:id="rId32"/>
    <p:sldId id="263" r:id="rId33"/>
    <p:sldId id="264" r:id="rId34"/>
    <p:sldId id="265" r:id="rId35"/>
    <p:sldId id="266" r:id="rId36"/>
    <p:sldId id="267" r:id="rId37"/>
    <p:sldId id="268" r:id="rId38"/>
    <p:sldId id="269" r:id="rId39"/>
    <p:sldId id="270" r:id="rId40"/>
    <p:sldId id="271" r:id="rId41"/>
    <p:sldId id="272" r:id="rId42"/>
    <p:sldId id="273" r:id="rId43"/>
    <p:sldId id="274" r:id="rId44"/>
    <p:sldId id="275" r:id="rId45"/>
    <p:sldId id="276" r:id="rId46"/>
    <p:sldId id="277" r:id="rId47"/>
    <p:sldId id="278" r:id="rId48"/>
    <p:sldId id="279" r:id="rId49"/>
    <p:sldId id="280" r:id="rId50"/>
    <p:sldId id="281" r:id="rId51"/>
    <p:sldId id="282" r:id="rId52"/>
    <p:sldId id="283" r:id="rId53"/>
    <p:sldId id="284" r:id="rId54"/>
    <p:sldId id="285" r:id="rId55"/>
    <p:sldId id="286" r:id="rId56"/>
    <p:sldId id="287" r:id="rId57"/>
    <p:sldId id="288" r:id="rId58"/>
    <p:sldId id="289" r:id="rId59"/>
    <p:sldId id="290" r:id="rId60"/>
    <p:sldId id="291" r:id="rId61"/>
    <p:sldId id="292" r:id="rId62"/>
    <p:sldId id="293" r:id="rId63"/>
    <p:sldId id="294" r:id="rId64"/>
    <p:sldId id="295" r:id="rId65"/>
    <p:sldId id="296" r:id="rId66"/>
    <p:sldId id="297" r:id="rId67"/>
    <p:sldId id="298" r:id="rId68"/>
    <p:sldId id="299" r:id="rId69"/>
    <p:sldId id="300" r:id="rId70"/>
    <p:sldId id="301" r:id="rId71"/>
    <p:sldId id="302" r:id="rId72"/>
    <p:sldId id="303" r:id="rId73"/>
    <p:sldId id="304" r:id="rId74"/>
    <p:sldId id="305" r:id="rId75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Master" Target="slideMasters/slideMaster12.xml"/><Relationship Id="rId14" Type="http://schemas.openxmlformats.org/officeDocument/2006/relationships/slideMaster" Target="slideMasters/slideMaster13.xml"/><Relationship Id="rId15" Type="http://schemas.openxmlformats.org/officeDocument/2006/relationships/slideMaster" Target="slideMasters/slideMaster14.xml"/><Relationship Id="rId16" Type="http://schemas.openxmlformats.org/officeDocument/2006/relationships/slideMaster" Target="slideMasters/slideMaster15.xml"/><Relationship Id="rId17" Type="http://schemas.openxmlformats.org/officeDocument/2006/relationships/slideMaster" Target="slideMasters/slideMaster16.xml"/><Relationship Id="rId18" Type="http://schemas.openxmlformats.org/officeDocument/2006/relationships/slideMaster" Target="slideMasters/slideMaster17.xml"/><Relationship Id="rId19" Type="http://schemas.openxmlformats.org/officeDocument/2006/relationships/slideMaster" Target="slideMasters/slideMaster18.xml"/><Relationship Id="rId20" Type="http://schemas.openxmlformats.org/officeDocument/2006/relationships/slideMaster" Target="slideMasters/slideMaster19.xml"/><Relationship Id="rId21" Type="http://schemas.openxmlformats.org/officeDocument/2006/relationships/slideMaster" Target="slideMasters/slideMaster20.xml"/><Relationship Id="rId22" Type="http://schemas.openxmlformats.org/officeDocument/2006/relationships/slideMaster" Target="slideMasters/slideMaster21.xml"/><Relationship Id="rId23" Type="http://schemas.openxmlformats.org/officeDocument/2006/relationships/slideMaster" Target="slideMasters/slideMaster22.xml"/><Relationship Id="rId24" Type="http://schemas.openxmlformats.org/officeDocument/2006/relationships/slideMaster" Target="slideMasters/slideMaster23.xml"/><Relationship Id="rId25" Type="http://schemas.openxmlformats.org/officeDocument/2006/relationships/slideMaster" Target="slideMasters/slideMaster24.xml"/><Relationship Id="rId26" Type="http://schemas.openxmlformats.org/officeDocument/2006/relationships/slide" Target="slides/slide1.xml"/><Relationship Id="rId27" Type="http://schemas.openxmlformats.org/officeDocument/2006/relationships/slide" Target="slides/slide2.xml"/><Relationship Id="rId28" Type="http://schemas.openxmlformats.org/officeDocument/2006/relationships/slide" Target="slides/slide3.xml"/><Relationship Id="rId29" Type="http://schemas.openxmlformats.org/officeDocument/2006/relationships/slide" Target="slides/slide4.xml"/><Relationship Id="rId30" Type="http://schemas.openxmlformats.org/officeDocument/2006/relationships/slide" Target="slides/slide5.xml"/><Relationship Id="rId31" Type="http://schemas.openxmlformats.org/officeDocument/2006/relationships/slide" Target="slides/slide6.xml"/><Relationship Id="rId32" Type="http://schemas.openxmlformats.org/officeDocument/2006/relationships/slide" Target="slides/slide7.xml"/><Relationship Id="rId33" Type="http://schemas.openxmlformats.org/officeDocument/2006/relationships/slide" Target="slides/slide8.xml"/><Relationship Id="rId34" Type="http://schemas.openxmlformats.org/officeDocument/2006/relationships/slide" Target="slides/slide9.xml"/><Relationship Id="rId35" Type="http://schemas.openxmlformats.org/officeDocument/2006/relationships/slide" Target="slides/slide10.xml"/><Relationship Id="rId36" Type="http://schemas.openxmlformats.org/officeDocument/2006/relationships/slide" Target="slides/slide11.xml"/><Relationship Id="rId37" Type="http://schemas.openxmlformats.org/officeDocument/2006/relationships/slide" Target="slides/slide12.xml"/><Relationship Id="rId38" Type="http://schemas.openxmlformats.org/officeDocument/2006/relationships/slide" Target="slides/slide13.xml"/><Relationship Id="rId39" Type="http://schemas.openxmlformats.org/officeDocument/2006/relationships/slide" Target="slides/slide14.xml"/><Relationship Id="rId40" Type="http://schemas.openxmlformats.org/officeDocument/2006/relationships/slide" Target="slides/slide15.xml"/><Relationship Id="rId41" Type="http://schemas.openxmlformats.org/officeDocument/2006/relationships/slide" Target="slides/slide16.xml"/><Relationship Id="rId42" Type="http://schemas.openxmlformats.org/officeDocument/2006/relationships/slide" Target="slides/slide17.xml"/><Relationship Id="rId43" Type="http://schemas.openxmlformats.org/officeDocument/2006/relationships/slide" Target="slides/slide18.xml"/><Relationship Id="rId44" Type="http://schemas.openxmlformats.org/officeDocument/2006/relationships/slide" Target="slides/slide19.xml"/><Relationship Id="rId45" Type="http://schemas.openxmlformats.org/officeDocument/2006/relationships/slide" Target="slides/slide20.xml"/><Relationship Id="rId46" Type="http://schemas.openxmlformats.org/officeDocument/2006/relationships/slide" Target="slides/slide21.xml"/><Relationship Id="rId47" Type="http://schemas.openxmlformats.org/officeDocument/2006/relationships/slide" Target="slides/slide22.xml"/><Relationship Id="rId48" Type="http://schemas.openxmlformats.org/officeDocument/2006/relationships/slide" Target="slides/slide23.xml"/><Relationship Id="rId49" Type="http://schemas.openxmlformats.org/officeDocument/2006/relationships/slide" Target="slides/slide24.xml"/><Relationship Id="rId50" Type="http://schemas.openxmlformats.org/officeDocument/2006/relationships/slide" Target="slides/slide25.xml"/><Relationship Id="rId51" Type="http://schemas.openxmlformats.org/officeDocument/2006/relationships/slide" Target="slides/slide26.xml"/><Relationship Id="rId52" Type="http://schemas.openxmlformats.org/officeDocument/2006/relationships/slide" Target="slides/slide27.xml"/><Relationship Id="rId53" Type="http://schemas.openxmlformats.org/officeDocument/2006/relationships/slide" Target="slides/slide28.xml"/><Relationship Id="rId54" Type="http://schemas.openxmlformats.org/officeDocument/2006/relationships/slide" Target="slides/slide29.xml"/><Relationship Id="rId55" Type="http://schemas.openxmlformats.org/officeDocument/2006/relationships/slide" Target="slides/slide30.xml"/><Relationship Id="rId56" Type="http://schemas.openxmlformats.org/officeDocument/2006/relationships/slide" Target="slides/slide31.xml"/><Relationship Id="rId57" Type="http://schemas.openxmlformats.org/officeDocument/2006/relationships/slide" Target="slides/slide32.xml"/><Relationship Id="rId58" Type="http://schemas.openxmlformats.org/officeDocument/2006/relationships/slide" Target="slides/slide33.xml"/><Relationship Id="rId59" Type="http://schemas.openxmlformats.org/officeDocument/2006/relationships/slide" Target="slides/slide34.xml"/><Relationship Id="rId60" Type="http://schemas.openxmlformats.org/officeDocument/2006/relationships/slide" Target="slides/slide35.xml"/><Relationship Id="rId61" Type="http://schemas.openxmlformats.org/officeDocument/2006/relationships/slide" Target="slides/slide36.xml"/><Relationship Id="rId62" Type="http://schemas.openxmlformats.org/officeDocument/2006/relationships/slide" Target="slides/slide37.xml"/><Relationship Id="rId63" Type="http://schemas.openxmlformats.org/officeDocument/2006/relationships/slide" Target="slides/slide38.xml"/><Relationship Id="rId64" Type="http://schemas.openxmlformats.org/officeDocument/2006/relationships/slide" Target="slides/slide39.xml"/><Relationship Id="rId65" Type="http://schemas.openxmlformats.org/officeDocument/2006/relationships/slide" Target="slides/slide40.xml"/><Relationship Id="rId66" Type="http://schemas.openxmlformats.org/officeDocument/2006/relationships/slide" Target="slides/slide41.xml"/><Relationship Id="rId67" Type="http://schemas.openxmlformats.org/officeDocument/2006/relationships/slide" Target="slides/slide42.xml"/><Relationship Id="rId68" Type="http://schemas.openxmlformats.org/officeDocument/2006/relationships/slide" Target="slides/slide43.xml"/><Relationship Id="rId69" Type="http://schemas.openxmlformats.org/officeDocument/2006/relationships/slide" Target="slides/slide44.xml"/><Relationship Id="rId70" Type="http://schemas.openxmlformats.org/officeDocument/2006/relationships/slide" Target="slides/slide45.xml"/><Relationship Id="rId71" Type="http://schemas.openxmlformats.org/officeDocument/2006/relationships/slide" Target="slides/slide46.xml"/><Relationship Id="rId72" Type="http://schemas.openxmlformats.org/officeDocument/2006/relationships/slide" Target="slides/slide47.xml"/><Relationship Id="rId73" Type="http://schemas.openxmlformats.org/officeDocument/2006/relationships/slide" Target="slides/slide48.xml"/><Relationship Id="rId74" Type="http://schemas.openxmlformats.org/officeDocument/2006/relationships/slide" Target="slides/slide49.xml"/><Relationship Id="rId75" Type="http://schemas.openxmlformats.org/officeDocument/2006/relationships/slide" Target="slides/slide50.xml"/><Relationship Id="rId76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2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3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4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5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6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7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7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7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7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7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7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7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7.xml"/>
</Relationships>
</file>

<file path=ppt/slideLayouts/_rels/slideLayout2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7.xml"/>
</Relationships>
</file>

<file path=ppt/slideLayouts/_rels/slideLayout2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8.xml"/>
</Relationships>
</file>

<file path=ppt/slideLayouts/_rels/slideLayout2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9.xml"/>
</Relationships>
</file>

<file path=ppt/slideLayouts/_rels/slideLayout2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0.xml"/>
</Relationships>
</file>

<file path=ppt/slideLayouts/_rels/slideLayout2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3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2.xml"/>
</Relationships>
</file>

<file path=ppt/slideLayouts/_rels/slideLayout3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3.xml"/>
</Relationships>
</file>

<file path=ppt/slideLayouts/_rels/slideLayout3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4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2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3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Varsayıla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3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3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36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Varsayıla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4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47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Varsayıla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60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61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62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Varsayıla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Varsayıla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8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84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85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Varsayıla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Varsayıla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Varsayıla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8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8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Varsayıla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9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92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93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Varsayıla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9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Varsayıla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9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9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9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Varsayıla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0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02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2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Varsayılan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0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0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06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07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2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Varsayılan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1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2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Varsayılan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2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Varsayılan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3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3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2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Varsayılan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3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Varsayılan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3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Varsayılan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5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5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6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3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Varsayılan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71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72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73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tr-TR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1.xml"/>
</Relationships>
</file>

<file path=ppt/slideMasters/_rels/slideMaster12.xml.rels><?xml version="1.0" encoding="UTF-8"?>
<Relationships xmlns="http://schemas.openxmlformats.org/package/2006/relationships"><Relationship Id="rId1" Type="http://schemas.openxmlformats.org/officeDocument/2006/relationships/theme" Target="../theme/theme12.xml"/><Relationship Id="rId2" Type="http://schemas.openxmlformats.org/officeDocument/2006/relationships/slideLayout" Target="../slideLayouts/slideLayout12.xml"/>
</Relationships>
</file>

<file path=ppt/slideMasters/_rels/slideMaster13.xml.rels><?xml version="1.0" encoding="UTF-8"?>
<Relationships xmlns="http://schemas.openxmlformats.org/package/2006/relationships"><Relationship Id="rId1" Type="http://schemas.openxmlformats.org/officeDocument/2006/relationships/theme" Target="../theme/theme13.xml"/><Relationship Id="rId2" Type="http://schemas.openxmlformats.org/officeDocument/2006/relationships/slideLayout" Target="../slideLayouts/slideLayout13.xml"/>
</Relationships>
</file>

<file path=ppt/slideMasters/_rels/slideMaster14.xml.rels><?xml version="1.0" encoding="UTF-8"?>
<Relationships xmlns="http://schemas.openxmlformats.org/package/2006/relationships"><Relationship Id="rId1" Type="http://schemas.openxmlformats.org/officeDocument/2006/relationships/theme" Target="../theme/theme14.xml"/><Relationship Id="rId2" Type="http://schemas.openxmlformats.org/officeDocument/2006/relationships/slideLayout" Target="../slideLayouts/slideLayout14.xml"/>
</Relationships>
</file>

<file path=ppt/slideMasters/_rels/slideMaster15.xml.rels><?xml version="1.0" encoding="UTF-8"?>
<Relationships xmlns="http://schemas.openxmlformats.org/package/2006/relationships"><Relationship Id="rId1" Type="http://schemas.openxmlformats.org/officeDocument/2006/relationships/theme" Target="../theme/theme15.xml"/><Relationship Id="rId2" Type="http://schemas.openxmlformats.org/officeDocument/2006/relationships/slideLayout" Target="../slideLayouts/slideLayout15.xml"/>
</Relationships>
</file>

<file path=ppt/slideMasters/_rels/slideMaster16.xml.rels><?xml version="1.0" encoding="UTF-8"?>
<Relationships xmlns="http://schemas.openxmlformats.org/package/2006/relationships"><Relationship Id="rId1" Type="http://schemas.openxmlformats.org/officeDocument/2006/relationships/theme" Target="../theme/theme16.xml"/><Relationship Id="rId2" Type="http://schemas.openxmlformats.org/officeDocument/2006/relationships/slideLayout" Target="../slideLayouts/slideLayout16.xml"/>
</Relationships>
</file>

<file path=ppt/slideMasters/_rels/slideMaster17.xml.rels><?xml version="1.0" encoding="UTF-8"?>
<Relationships xmlns="http://schemas.openxmlformats.org/package/2006/relationships"><Relationship Id="rId1" Type="http://schemas.openxmlformats.org/officeDocument/2006/relationships/theme" Target="../theme/theme17.xml"/><Relationship Id="rId2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9.xml"/><Relationship Id="rId5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2.xml"/><Relationship Id="rId8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5.xml"/>
</Relationships>
</file>

<file path=ppt/slideMasters/_rels/slideMaster18.xml.rels><?xml version="1.0" encoding="UTF-8"?>
<Relationships xmlns="http://schemas.openxmlformats.org/package/2006/relationships"><Relationship Id="rId1" Type="http://schemas.openxmlformats.org/officeDocument/2006/relationships/theme" Target="../theme/theme18.xml"/><Relationship Id="rId2" Type="http://schemas.openxmlformats.org/officeDocument/2006/relationships/slideLayout" Target="../slideLayouts/slideLayout26.xml"/>
</Relationships>
</file>

<file path=ppt/slideMasters/_rels/slideMaster19.xml.rels><?xml version="1.0" encoding="UTF-8"?>
<Relationships xmlns="http://schemas.openxmlformats.org/package/2006/relationships"><Relationship Id="rId1" Type="http://schemas.openxmlformats.org/officeDocument/2006/relationships/theme" Target="../theme/theme19.xml"/><Relationship Id="rId2" Type="http://schemas.openxmlformats.org/officeDocument/2006/relationships/slideLayout" Target="../slideLayouts/slideLayout27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20.xml.rels><?xml version="1.0" encoding="UTF-8"?>
<Relationships xmlns="http://schemas.openxmlformats.org/package/2006/relationships"><Relationship Id="rId1" Type="http://schemas.openxmlformats.org/officeDocument/2006/relationships/theme" Target="../theme/theme20.xml"/><Relationship Id="rId2" Type="http://schemas.openxmlformats.org/officeDocument/2006/relationships/slideLayout" Target="../slideLayouts/slideLayout28.xml"/>
</Relationships>
</file>

<file path=ppt/slideMasters/_rels/slideMaster21.xml.rels><?xml version="1.0" encoding="UTF-8"?>
<Relationships xmlns="http://schemas.openxmlformats.org/package/2006/relationships"><Relationship Id="rId1" Type="http://schemas.openxmlformats.org/officeDocument/2006/relationships/theme" Target="../theme/theme21.xml"/><Relationship Id="rId2" Type="http://schemas.openxmlformats.org/officeDocument/2006/relationships/slideLayout" Target="../slideLayouts/slideLayout29.xml"/>
</Relationships>
</file>

<file path=ppt/slideMasters/_rels/slideMaster22.xml.rels><?xml version="1.0" encoding="UTF-8"?>
<Relationships xmlns="http://schemas.openxmlformats.org/package/2006/relationships"><Relationship Id="rId1" Type="http://schemas.openxmlformats.org/officeDocument/2006/relationships/theme" Target="../theme/theme22.xml"/><Relationship Id="rId2" Type="http://schemas.openxmlformats.org/officeDocument/2006/relationships/slideLayout" Target="../slideLayouts/slideLayout30.xml"/>
</Relationships>
</file>

<file path=ppt/slideMasters/_rels/slideMaster23.xml.rels><?xml version="1.0" encoding="UTF-8"?>
<Relationships xmlns="http://schemas.openxmlformats.org/package/2006/relationships"><Relationship Id="rId1" Type="http://schemas.openxmlformats.org/officeDocument/2006/relationships/theme" Target="../theme/theme23.xml"/><Relationship Id="rId2" Type="http://schemas.openxmlformats.org/officeDocument/2006/relationships/slideLayout" Target="../slideLayouts/slideLayout31.xml"/>
</Relationships>
</file>

<file path=ppt/slideMasters/_rels/slideMaster24.xml.rels><?xml version="1.0" encoding="UTF-8"?>
<Relationships xmlns="http://schemas.openxmlformats.org/package/2006/relationships"><Relationship Id="rId1" Type="http://schemas.openxmlformats.org/officeDocument/2006/relationships/theme" Target="../theme/theme24.xml"/><Relationship Id="rId2" Type="http://schemas.openxmlformats.org/officeDocument/2006/relationships/slideLayout" Target="../slideLayouts/slideLayout3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"/>
          <p:cNvSpPr/>
          <p:nvPr/>
        </p:nvSpPr>
        <p:spPr>
          <a:xfrm>
            <a:off x="1584000" y="648000"/>
            <a:ext cx="6476760" cy="259596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" name=""/>
          <p:cNvSpPr/>
          <p:nvPr/>
        </p:nvSpPr>
        <p:spPr>
          <a:xfrm>
            <a:off x="4104000" y="4896000"/>
            <a:ext cx="4389120" cy="34344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fld id="{F9DBEE14-7FFF-466A-BBD2-DD6F1882B843}" type="author">
              <a:rPr b="0" lang="tr-TR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" name=""/>
          <p:cNvSpPr/>
          <p:nvPr/>
        </p:nvSpPr>
        <p:spPr>
          <a:xfrm>
            <a:off x="25920" y="4628880"/>
            <a:ext cx="6117120" cy="151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5400" bIns="54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3" name=""/>
          <p:cNvSpPr/>
          <p:nvPr/>
        </p:nvSpPr>
        <p:spPr>
          <a:xfrm>
            <a:off x="3859200" y="5324400"/>
            <a:ext cx="6237360" cy="43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1800" bIns="18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4" name=""/>
          <p:cNvSpPr/>
          <p:nvPr/>
        </p:nvSpPr>
        <p:spPr>
          <a:xfrm>
            <a:off x="4044960" y="4944960"/>
            <a:ext cx="4320" cy="484560"/>
          </a:xfrm>
          <a:custGeom>
            <a:avLst/>
            <a:gdLst>
              <a:gd name="textAreaLeft" fmla="*/ 1080 w 4320"/>
              <a:gd name="textAreaRight" fmla="*/ 6120 w 4320"/>
              <a:gd name="textAreaTop" fmla="*/ 1080 h 484560"/>
              <a:gd name="textAreaBottom" fmla="*/ 486360 h 484560"/>
            </a:gdLst>
            <a:ah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"/>
          <p:cNvSpPr/>
          <p:nvPr/>
        </p:nvSpPr>
        <p:spPr>
          <a:xfrm>
            <a:off x="1584000" y="648000"/>
            <a:ext cx="6476760" cy="259596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94" name=""/>
          <p:cNvSpPr/>
          <p:nvPr/>
        </p:nvSpPr>
        <p:spPr>
          <a:xfrm>
            <a:off x="4104000" y="4896000"/>
            <a:ext cx="4389120" cy="34344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fld id="{18E040A0-8F4B-4010-9BE3-2FBD20C98961}" type="author">
              <a:rPr b="0" lang="tr-TR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95" name=""/>
          <p:cNvSpPr/>
          <p:nvPr/>
        </p:nvSpPr>
        <p:spPr>
          <a:xfrm>
            <a:off x="25920" y="4628880"/>
            <a:ext cx="6117120" cy="151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5400" bIns="54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96" name=""/>
          <p:cNvSpPr/>
          <p:nvPr/>
        </p:nvSpPr>
        <p:spPr>
          <a:xfrm>
            <a:off x="3859200" y="5324400"/>
            <a:ext cx="6237360" cy="43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1800" bIns="18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97" name=""/>
          <p:cNvSpPr/>
          <p:nvPr/>
        </p:nvSpPr>
        <p:spPr>
          <a:xfrm>
            <a:off x="4044960" y="4944960"/>
            <a:ext cx="4320" cy="484560"/>
          </a:xfrm>
          <a:custGeom>
            <a:avLst/>
            <a:gdLst>
              <a:gd name="textAreaLeft" fmla="*/ 1080 w 4320"/>
              <a:gd name="textAreaRight" fmla="*/ 6120 w 4320"/>
              <a:gd name="textAreaTop" fmla="*/ 1080 h 484560"/>
              <a:gd name="textAreaBottom" fmla="*/ 486360 h 484560"/>
            </a:gdLst>
            <a:ah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7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"/>
          <p:cNvSpPr/>
          <p:nvPr/>
        </p:nvSpPr>
        <p:spPr>
          <a:xfrm>
            <a:off x="1584000" y="648000"/>
            <a:ext cx="6476760" cy="259596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99" name=""/>
          <p:cNvSpPr/>
          <p:nvPr/>
        </p:nvSpPr>
        <p:spPr>
          <a:xfrm>
            <a:off x="4104000" y="4896000"/>
            <a:ext cx="4389120" cy="34344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fld id="{D01DEC13-03A5-4B3C-AE48-738D73F4333E}" type="author">
              <a:rPr b="0" lang="tr-TR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0" name=""/>
          <p:cNvSpPr/>
          <p:nvPr/>
        </p:nvSpPr>
        <p:spPr>
          <a:xfrm>
            <a:off x="25920" y="4628880"/>
            <a:ext cx="6117120" cy="151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5400" bIns="54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01" name=""/>
          <p:cNvSpPr/>
          <p:nvPr/>
        </p:nvSpPr>
        <p:spPr>
          <a:xfrm>
            <a:off x="3859200" y="5324400"/>
            <a:ext cx="6237360" cy="43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1800" bIns="18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02" name=""/>
          <p:cNvSpPr/>
          <p:nvPr/>
        </p:nvSpPr>
        <p:spPr>
          <a:xfrm>
            <a:off x="4044960" y="4944960"/>
            <a:ext cx="4320" cy="484560"/>
          </a:xfrm>
          <a:custGeom>
            <a:avLst/>
            <a:gdLst>
              <a:gd name="textAreaLeft" fmla="*/ 1080 w 4320"/>
              <a:gd name="textAreaRight" fmla="*/ 6120 w 4320"/>
              <a:gd name="textAreaTop" fmla="*/ 1080 h 484560"/>
              <a:gd name="textAreaBottom" fmla="*/ 486360 h 484560"/>
            </a:gdLst>
            <a:ah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2"/>
  </p:sldLayoutIdLst>
</p:sldMaster>
</file>

<file path=ppt/slideMasters/slideMaster1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"/>
          <p:cNvSpPr/>
          <p:nvPr/>
        </p:nvSpPr>
        <p:spPr>
          <a:xfrm>
            <a:off x="1584000" y="648000"/>
            <a:ext cx="6476760" cy="259596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12" name=""/>
          <p:cNvSpPr/>
          <p:nvPr/>
        </p:nvSpPr>
        <p:spPr>
          <a:xfrm>
            <a:off x="4104000" y="4896000"/>
            <a:ext cx="4389120" cy="34344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fld id="{76942056-50BF-472A-99E1-9DA02E444086}" type="author">
              <a:rPr b="0" lang="tr-TR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3" name=""/>
          <p:cNvSpPr/>
          <p:nvPr/>
        </p:nvSpPr>
        <p:spPr>
          <a:xfrm>
            <a:off x="25920" y="4628880"/>
            <a:ext cx="6117120" cy="151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5400" bIns="54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14" name=""/>
          <p:cNvSpPr/>
          <p:nvPr/>
        </p:nvSpPr>
        <p:spPr>
          <a:xfrm>
            <a:off x="3859200" y="5324400"/>
            <a:ext cx="6237360" cy="43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1800" bIns="18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15" name=""/>
          <p:cNvSpPr/>
          <p:nvPr/>
        </p:nvSpPr>
        <p:spPr>
          <a:xfrm>
            <a:off x="4044960" y="4944960"/>
            <a:ext cx="4320" cy="484560"/>
          </a:xfrm>
          <a:custGeom>
            <a:avLst/>
            <a:gdLst>
              <a:gd name="textAreaLeft" fmla="*/ 1080 w 4320"/>
              <a:gd name="textAreaRight" fmla="*/ 6120 w 4320"/>
              <a:gd name="textAreaTop" fmla="*/ 1080 h 484560"/>
              <a:gd name="textAreaBottom" fmla="*/ 486360 h 484560"/>
            </a:gdLst>
            <a:ah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2"/>
  </p:sldLayoutIdLst>
</p:sldMaster>
</file>

<file path=ppt/slideMasters/slideMaster1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"/>
          <p:cNvSpPr/>
          <p:nvPr/>
        </p:nvSpPr>
        <p:spPr>
          <a:xfrm>
            <a:off x="1584000" y="648000"/>
            <a:ext cx="6476760" cy="259596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25" name=""/>
          <p:cNvSpPr/>
          <p:nvPr/>
        </p:nvSpPr>
        <p:spPr>
          <a:xfrm>
            <a:off x="4104000" y="4896000"/>
            <a:ext cx="4389120" cy="34344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fld id="{962AA50E-552B-4BD5-9BCE-1FE7408BEDB0}" type="author">
              <a:rPr b="0" lang="tr-TR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26" name=""/>
          <p:cNvSpPr/>
          <p:nvPr/>
        </p:nvSpPr>
        <p:spPr>
          <a:xfrm>
            <a:off x="25920" y="4628880"/>
            <a:ext cx="6117120" cy="151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5400" bIns="54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27" name=""/>
          <p:cNvSpPr/>
          <p:nvPr/>
        </p:nvSpPr>
        <p:spPr>
          <a:xfrm>
            <a:off x="3859200" y="5324400"/>
            <a:ext cx="6237360" cy="43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1800" bIns="18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28" name=""/>
          <p:cNvSpPr/>
          <p:nvPr/>
        </p:nvSpPr>
        <p:spPr>
          <a:xfrm>
            <a:off x="4044960" y="4944960"/>
            <a:ext cx="4320" cy="484560"/>
          </a:xfrm>
          <a:custGeom>
            <a:avLst/>
            <a:gdLst>
              <a:gd name="textAreaLeft" fmla="*/ 1080 w 4320"/>
              <a:gd name="textAreaRight" fmla="*/ 6120 w 4320"/>
              <a:gd name="textAreaTop" fmla="*/ 1080 h 484560"/>
              <a:gd name="textAreaBottom" fmla="*/ 486360 h 484560"/>
            </a:gdLst>
            <a:ah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3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3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3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2"/>
  </p:sldLayoutIdLst>
</p:sldMaster>
</file>

<file path=ppt/slideMasters/slideMaster1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"/>
          <p:cNvSpPr/>
          <p:nvPr/>
        </p:nvSpPr>
        <p:spPr>
          <a:xfrm>
            <a:off x="1584000" y="648000"/>
            <a:ext cx="6476760" cy="259596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38" name=""/>
          <p:cNvSpPr/>
          <p:nvPr/>
        </p:nvSpPr>
        <p:spPr>
          <a:xfrm>
            <a:off x="4104000" y="4896000"/>
            <a:ext cx="4389120" cy="34344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fld id="{0EDD0B06-0199-4A1E-B840-4D3EC3BEF679}" type="author">
              <a:rPr b="0" lang="tr-TR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39" name=""/>
          <p:cNvSpPr/>
          <p:nvPr/>
        </p:nvSpPr>
        <p:spPr>
          <a:xfrm>
            <a:off x="25920" y="4628880"/>
            <a:ext cx="6117120" cy="151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5400" bIns="54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40" name=""/>
          <p:cNvSpPr/>
          <p:nvPr/>
        </p:nvSpPr>
        <p:spPr>
          <a:xfrm>
            <a:off x="3859200" y="5324400"/>
            <a:ext cx="6237360" cy="43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1800" bIns="18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41" name=""/>
          <p:cNvSpPr/>
          <p:nvPr/>
        </p:nvSpPr>
        <p:spPr>
          <a:xfrm>
            <a:off x="4044960" y="4944960"/>
            <a:ext cx="4320" cy="484560"/>
          </a:xfrm>
          <a:custGeom>
            <a:avLst/>
            <a:gdLst>
              <a:gd name="textAreaLeft" fmla="*/ 1080 w 4320"/>
              <a:gd name="textAreaRight" fmla="*/ 6120 w 4320"/>
              <a:gd name="textAreaTop" fmla="*/ 1080 h 484560"/>
              <a:gd name="textAreaBottom" fmla="*/ 486360 h 484560"/>
            </a:gdLst>
            <a:ah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4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4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44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2"/>
  </p:sldLayoutIdLst>
</p:sldMaster>
</file>

<file path=ppt/slideMasters/slideMaster1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"/>
          <p:cNvSpPr/>
          <p:nvPr/>
        </p:nvSpPr>
        <p:spPr>
          <a:xfrm>
            <a:off x="1584000" y="648000"/>
            <a:ext cx="6476760" cy="259596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49" name=""/>
          <p:cNvSpPr/>
          <p:nvPr/>
        </p:nvSpPr>
        <p:spPr>
          <a:xfrm>
            <a:off x="4104000" y="4896000"/>
            <a:ext cx="4389120" cy="34344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fld id="{9A41F88E-14D4-42ED-AEC8-4C2AB1463878}" type="author">
              <a:rPr b="0" lang="tr-TR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50" name=""/>
          <p:cNvSpPr/>
          <p:nvPr/>
        </p:nvSpPr>
        <p:spPr>
          <a:xfrm>
            <a:off x="25920" y="4628880"/>
            <a:ext cx="6117120" cy="151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5400" bIns="54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51" name=""/>
          <p:cNvSpPr/>
          <p:nvPr/>
        </p:nvSpPr>
        <p:spPr>
          <a:xfrm>
            <a:off x="3859200" y="5324400"/>
            <a:ext cx="6237360" cy="43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1800" bIns="18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52" name=""/>
          <p:cNvSpPr/>
          <p:nvPr/>
        </p:nvSpPr>
        <p:spPr>
          <a:xfrm>
            <a:off x="4044960" y="4944960"/>
            <a:ext cx="4320" cy="484560"/>
          </a:xfrm>
          <a:custGeom>
            <a:avLst/>
            <a:gdLst>
              <a:gd name="textAreaLeft" fmla="*/ 1080 w 4320"/>
              <a:gd name="textAreaRight" fmla="*/ 6120 w 4320"/>
              <a:gd name="textAreaTop" fmla="*/ 1080 h 484560"/>
              <a:gd name="textAreaBottom" fmla="*/ 486360 h 484560"/>
            </a:gdLst>
            <a:ah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5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5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5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56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57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2"/>
  </p:sldLayoutIdLst>
</p:sldMaster>
</file>

<file path=ppt/slideMasters/slideMaster1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"/>
          <p:cNvSpPr/>
          <p:nvPr/>
        </p:nvSpPr>
        <p:spPr>
          <a:xfrm>
            <a:off x="1584000" y="648000"/>
            <a:ext cx="6476760" cy="259596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64" name=""/>
          <p:cNvSpPr/>
          <p:nvPr/>
        </p:nvSpPr>
        <p:spPr>
          <a:xfrm>
            <a:off x="4104000" y="4896000"/>
            <a:ext cx="4389120" cy="34344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fld id="{093A2D08-DE32-4FD3-B986-72B21DB11F88}" type="author">
              <a:rPr b="0" lang="tr-TR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65" name=""/>
          <p:cNvSpPr/>
          <p:nvPr/>
        </p:nvSpPr>
        <p:spPr>
          <a:xfrm>
            <a:off x="25920" y="4628880"/>
            <a:ext cx="6117120" cy="151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5400" bIns="54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66" name=""/>
          <p:cNvSpPr/>
          <p:nvPr/>
        </p:nvSpPr>
        <p:spPr>
          <a:xfrm>
            <a:off x="3859200" y="5324400"/>
            <a:ext cx="6237360" cy="43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1800" bIns="18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67" name=""/>
          <p:cNvSpPr/>
          <p:nvPr/>
        </p:nvSpPr>
        <p:spPr>
          <a:xfrm>
            <a:off x="4044960" y="4944960"/>
            <a:ext cx="4320" cy="484560"/>
          </a:xfrm>
          <a:custGeom>
            <a:avLst/>
            <a:gdLst>
              <a:gd name="textAreaLeft" fmla="*/ 1080 w 4320"/>
              <a:gd name="textAreaRight" fmla="*/ 6120 w 4320"/>
              <a:gd name="textAreaTop" fmla="*/ 1080 h 484560"/>
              <a:gd name="textAreaBottom" fmla="*/ 486360 h 484560"/>
            </a:gdLst>
            <a:ah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6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6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70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71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72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73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74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9" r:id="rId2"/>
  </p:sldLayoutIdLst>
</p:sldMaster>
</file>

<file path=ppt/slideMasters/slideMaster1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"/>
          <p:cNvSpPr/>
          <p:nvPr/>
        </p:nvSpPr>
        <p:spPr>
          <a:xfrm>
            <a:off x="1584000" y="648000"/>
            <a:ext cx="6476760" cy="259596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76" name=""/>
          <p:cNvSpPr/>
          <p:nvPr/>
        </p:nvSpPr>
        <p:spPr>
          <a:xfrm>
            <a:off x="4104000" y="4896000"/>
            <a:ext cx="4389120" cy="34344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fld id="{737F31CA-DC32-4A3C-962A-F84BACB2DFFC}" type="author">
              <a:rPr b="0" lang="tr-TR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77" name=""/>
          <p:cNvSpPr/>
          <p:nvPr/>
        </p:nvSpPr>
        <p:spPr>
          <a:xfrm>
            <a:off x="25920" y="4628880"/>
            <a:ext cx="6117120" cy="151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5400" bIns="54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78" name=""/>
          <p:cNvSpPr/>
          <p:nvPr/>
        </p:nvSpPr>
        <p:spPr>
          <a:xfrm>
            <a:off x="3859200" y="5324400"/>
            <a:ext cx="6237360" cy="43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1800" bIns="18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79" name=""/>
          <p:cNvSpPr/>
          <p:nvPr/>
        </p:nvSpPr>
        <p:spPr>
          <a:xfrm>
            <a:off x="4044960" y="4944960"/>
            <a:ext cx="4320" cy="484560"/>
          </a:xfrm>
          <a:custGeom>
            <a:avLst/>
            <a:gdLst>
              <a:gd name="textAreaLeft" fmla="*/ 1080 w 4320"/>
              <a:gd name="textAreaRight" fmla="*/ 6120 w 4320"/>
              <a:gd name="textAreaTop" fmla="*/ 1080 h 484560"/>
              <a:gd name="textAreaBottom" fmla="*/ 486360 h 484560"/>
            </a:gdLst>
            <a:ah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8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tr-TR" sz="4400" strike="noStrike" u="non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  <a:endParaRPr b="0" lang="tr-TR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8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2800" strike="noStrike" u="non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  <a:endParaRPr b="0" lang="tr-TR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400" strike="noStrike" u="non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  <a:endParaRPr b="0" lang="tr-TR" sz="2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2000" strike="noStrike" u="non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  <a:endParaRPr b="0" lang="tr-TR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trike="noStrike" u="non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  <a:endParaRPr b="0" lang="tr-TR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trike="noStrike" u="non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  <a:endParaRPr b="0" lang="tr-TR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trike="noStrike" u="non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  <a:endParaRPr b="0" lang="tr-TR" sz="2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</p:sldLayoutIdLst>
</p:sldMaster>
</file>

<file path=ppt/slideMasters/slideMaster1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"/>
          <p:cNvSpPr/>
          <p:nvPr/>
        </p:nvSpPr>
        <p:spPr>
          <a:xfrm>
            <a:off x="1584000" y="648000"/>
            <a:ext cx="6476760" cy="259596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09" name=""/>
          <p:cNvSpPr/>
          <p:nvPr/>
        </p:nvSpPr>
        <p:spPr>
          <a:xfrm>
            <a:off x="4104000" y="4896000"/>
            <a:ext cx="4389120" cy="34344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fld id="{96F72B4E-053E-41E2-B905-F9F2114E4E6D}" type="author">
              <a:rPr b="0" lang="tr-TR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10" name=""/>
          <p:cNvSpPr/>
          <p:nvPr/>
        </p:nvSpPr>
        <p:spPr>
          <a:xfrm>
            <a:off x="25920" y="4628880"/>
            <a:ext cx="6117120" cy="151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5400" bIns="54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11" name=""/>
          <p:cNvSpPr/>
          <p:nvPr/>
        </p:nvSpPr>
        <p:spPr>
          <a:xfrm>
            <a:off x="3859200" y="5324400"/>
            <a:ext cx="6237360" cy="43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1800" bIns="18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12" name=""/>
          <p:cNvSpPr/>
          <p:nvPr/>
        </p:nvSpPr>
        <p:spPr>
          <a:xfrm>
            <a:off x="4044960" y="4944960"/>
            <a:ext cx="4320" cy="484560"/>
          </a:xfrm>
          <a:custGeom>
            <a:avLst/>
            <a:gdLst>
              <a:gd name="textAreaLeft" fmla="*/ 1080 w 4320"/>
              <a:gd name="textAreaRight" fmla="*/ 6120 w 4320"/>
              <a:gd name="textAreaTop" fmla="*/ 1080 h 484560"/>
              <a:gd name="textAreaBottom" fmla="*/ 486360 h 484560"/>
            </a:gdLst>
            <a:ah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2"/>
  </p:sldLayoutIdLst>
</p:sldMaster>
</file>

<file path=ppt/slideMasters/slideMaster1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"/>
          <p:cNvSpPr/>
          <p:nvPr/>
        </p:nvSpPr>
        <p:spPr>
          <a:xfrm>
            <a:off x="1584000" y="648000"/>
            <a:ext cx="6476760" cy="259596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17" name=""/>
          <p:cNvSpPr/>
          <p:nvPr/>
        </p:nvSpPr>
        <p:spPr>
          <a:xfrm>
            <a:off x="4104000" y="4896000"/>
            <a:ext cx="4389120" cy="34344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fld id="{0BC37556-E4B0-420F-8DE7-82ECFF84B77B}" type="author">
              <a:rPr b="0" lang="tr-TR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18" name=""/>
          <p:cNvSpPr/>
          <p:nvPr/>
        </p:nvSpPr>
        <p:spPr>
          <a:xfrm>
            <a:off x="25920" y="4628880"/>
            <a:ext cx="6117120" cy="151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5400" bIns="54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19" name=""/>
          <p:cNvSpPr/>
          <p:nvPr/>
        </p:nvSpPr>
        <p:spPr>
          <a:xfrm>
            <a:off x="3859200" y="5324400"/>
            <a:ext cx="6237360" cy="43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1800" bIns="18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20" name=""/>
          <p:cNvSpPr/>
          <p:nvPr/>
        </p:nvSpPr>
        <p:spPr>
          <a:xfrm>
            <a:off x="4044960" y="4944960"/>
            <a:ext cx="4320" cy="484560"/>
          </a:xfrm>
          <a:custGeom>
            <a:avLst/>
            <a:gdLst>
              <a:gd name="textAreaLeft" fmla="*/ 1080 w 4320"/>
              <a:gd name="textAreaRight" fmla="*/ 6120 w 4320"/>
              <a:gd name="textAreaTop" fmla="*/ 1080 h 484560"/>
              <a:gd name="textAreaBottom" fmla="*/ 486360 h 484560"/>
            </a:gdLst>
            <a:ah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2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"/>
          <p:cNvSpPr/>
          <p:nvPr/>
        </p:nvSpPr>
        <p:spPr>
          <a:xfrm>
            <a:off x="1584000" y="648000"/>
            <a:ext cx="6476760" cy="259596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4" name=""/>
          <p:cNvSpPr/>
          <p:nvPr/>
        </p:nvSpPr>
        <p:spPr>
          <a:xfrm>
            <a:off x="4104000" y="4896000"/>
            <a:ext cx="4389120" cy="34344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fld id="{9EA3795E-DF77-4F4E-890E-F788B75F6B19}" type="author">
              <a:rPr b="0" lang="tr-TR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5" name=""/>
          <p:cNvSpPr/>
          <p:nvPr/>
        </p:nvSpPr>
        <p:spPr>
          <a:xfrm>
            <a:off x="25920" y="4628880"/>
            <a:ext cx="6117120" cy="151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5400" bIns="54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6" name=""/>
          <p:cNvSpPr/>
          <p:nvPr/>
        </p:nvSpPr>
        <p:spPr>
          <a:xfrm>
            <a:off x="3859200" y="5324400"/>
            <a:ext cx="6237360" cy="43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1800" bIns="18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7" name=""/>
          <p:cNvSpPr/>
          <p:nvPr/>
        </p:nvSpPr>
        <p:spPr>
          <a:xfrm>
            <a:off x="4044960" y="4944960"/>
            <a:ext cx="4320" cy="484560"/>
          </a:xfrm>
          <a:custGeom>
            <a:avLst/>
            <a:gdLst>
              <a:gd name="textAreaLeft" fmla="*/ 1080 w 4320"/>
              <a:gd name="textAreaRight" fmla="*/ 6120 w 4320"/>
              <a:gd name="textAreaTop" fmla="*/ 1080 h 484560"/>
              <a:gd name="textAreaBottom" fmla="*/ 486360 h 484560"/>
            </a:gdLst>
            <a:ah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2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" name=""/>
          <p:cNvSpPr/>
          <p:nvPr/>
        </p:nvSpPr>
        <p:spPr>
          <a:xfrm>
            <a:off x="1584000" y="648000"/>
            <a:ext cx="6476760" cy="259596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26" name=""/>
          <p:cNvSpPr/>
          <p:nvPr/>
        </p:nvSpPr>
        <p:spPr>
          <a:xfrm>
            <a:off x="4104000" y="4896000"/>
            <a:ext cx="4389120" cy="34344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fld id="{A01C8656-518C-4882-831D-A472BDA4D55E}" type="author">
              <a:rPr b="0" lang="tr-TR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27" name=""/>
          <p:cNvSpPr/>
          <p:nvPr/>
        </p:nvSpPr>
        <p:spPr>
          <a:xfrm>
            <a:off x="25920" y="4628880"/>
            <a:ext cx="6117120" cy="151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5400" bIns="54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28" name=""/>
          <p:cNvSpPr/>
          <p:nvPr/>
        </p:nvSpPr>
        <p:spPr>
          <a:xfrm>
            <a:off x="3859200" y="5324400"/>
            <a:ext cx="6237360" cy="43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1800" bIns="18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29" name=""/>
          <p:cNvSpPr/>
          <p:nvPr/>
        </p:nvSpPr>
        <p:spPr>
          <a:xfrm>
            <a:off x="4044960" y="4944960"/>
            <a:ext cx="4320" cy="484560"/>
          </a:xfrm>
          <a:custGeom>
            <a:avLst/>
            <a:gdLst>
              <a:gd name="textAreaLeft" fmla="*/ 1080 w 4320"/>
              <a:gd name="textAreaRight" fmla="*/ 6120 w 4320"/>
              <a:gd name="textAreaTop" fmla="*/ 1080 h 484560"/>
              <a:gd name="textAreaBottom" fmla="*/ 486360 h 484560"/>
            </a:gdLst>
            <a:ah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3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3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3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2"/>
  </p:sldLayoutIdLst>
</p:sldMaster>
</file>

<file path=ppt/slideMasters/slideMaster2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"/>
          <p:cNvSpPr/>
          <p:nvPr/>
        </p:nvSpPr>
        <p:spPr>
          <a:xfrm>
            <a:off x="1584000" y="648000"/>
            <a:ext cx="6476760" cy="259596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37" name=""/>
          <p:cNvSpPr/>
          <p:nvPr/>
        </p:nvSpPr>
        <p:spPr>
          <a:xfrm>
            <a:off x="4104000" y="4896000"/>
            <a:ext cx="4389120" cy="34344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fld id="{E11B0B2D-018A-4D10-8D01-4CBCE139B867}" type="author">
              <a:rPr b="0" lang="tr-TR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38" name=""/>
          <p:cNvSpPr/>
          <p:nvPr/>
        </p:nvSpPr>
        <p:spPr>
          <a:xfrm>
            <a:off x="25920" y="4628880"/>
            <a:ext cx="6117120" cy="151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5400" bIns="54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39" name=""/>
          <p:cNvSpPr/>
          <p:nvPr/>
        </p:nvSpPr>
        <p:spPr>
          <a:xfrm>
            <a:off x="3859200" y="5324400"/>
            <a:ext cx="6237360" cy="43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1800" bIns="18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40" name=""/>
          <p:cNvSpPr/>
          <p:nvPr/>
        </p:nvSpPr>
        <p:spPr>
          <a:xfrm>
            <a:off x="4044960" y="4944960"/>
            <a:ext cx="4320" cy="484560"/>
          </a:xfrm>
          <a:custGeom>
            <a:avLst/>
            <a:gdLst>
              <a:gd name="textAreaLeft" fmla="*/ 1080 w 4320"/>
              <a:gd name="textAreaRight" fmla="*/ 6120 w 4320"/>
              <a:gd name="textAreaTop" fmla="*/ 1080 h 484560"/>
              <a:gd name="textAreaBottom" fmla="*/ 486360 h 484560"/>
            </a:gdLst>
            <a:ah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4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2"/>
  </p:sldLayoutIdLst>
</p:sldMaster>
</file>

<file path=ppt/slideMasters/slideMaster2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"/>
          <p:cNvSpPr/>
          <p:nvPr/>
        </p:nvSpPr>
        <p:spPr>
          <a:xfrm>
            <a:off x="1584000" y="648000"/>
            <a:ext cx="6476760" cy="259596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44" name=""/>
          <p:cNvSpPr/>
          <p:nvPr/>
        </p:nvSpPr>
        <p:spPr>
          <a:xfrm>
            <a:off x="4104000" y="4896000"/>
            <a:ext cx="4389120" cy="34344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fld id="{7653E7D7-A378-4C4E-99D4-4299F7F7DC0E}" type="author">
              <a:rPr b="0" lang="tr-TR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45" name=""/>
          <p:cNvSpPr/>
          <p:nvPr/>
        </p:nvSpPr>
        <p:spPr>
          <a:xfrm>
            <a:off x="25920" y="4628880"/>
            <a:ext cx="6117120" cy="151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5400" bIns="54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46" name=""/>
          <p:cNvSpPr/>
          <p:nvPr/>
        </p:nvSpPr>
        <p:spPr>
          <a:xfrm>
            <a:off x="3859200" y="5324400"/>
            <a:ext cx="6237360" cy="43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1800" bIns="18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47" name=""/>
          <p:cNvSpPr/>
          <p:nvPr/>
        </p:nvSpPr>
        <p:spPr>
          <a:xfrm>
            <a:off x="4044960" y="4944960"/>
            <a:ext cx="4320" cy="484560"/>
          </a:xfrm>
          <a:custGeom>
            <a:avLst/>
            <a:gdLst>
              <a:gd name="textAreaLeft" fmla="*/ 1080 w 4320"/>
              <a:gd name="textAreaRight" fmla="*/ 6120 w 4320"/>
              <a:gd name="textAreaTop" fmla="*/ 1080 h 484560"/>
              <a:gd name="textAreaBottom" fmla="*/ 486360 h 484560"/>
            </a:gdLst>
            <a:ah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2"/>
  </p:sldLayoutIdLst>
</p:sldMaster>
</file>

<file path=ppt/slideMasters/slideMaster2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"/>
          <p:cNvSpPr/>
          <p:nvPr/>
        </p:nvSpPr>
        <p:spPr>
          <a:xfrm>
            <a:off x="1584000" y="648000"/>
            <a:ext cx="6476760" cy="259596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49" name=""/>
          <p:cNvSpPr/>
          <p:nvPr/>
        </p:nvSpPr>
        <p:spPr>
          <a:xfrm>
            <a:off x="4104000" y="4896000"/>
            <a:ext cx="4389120" cy="34344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fld id="{E654A9B1-4E3D-408D-B339-0FE3265A1121}" type="author">
              <a:rPr b="0" lang="tr-TR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50" name=""/>
          <p:cNvSpPr/>
          <p:nvPr/>
        </p:nvSpPr>
        <p:spPr>
          <a:xfrm>
            <a:off x="25920" y="4628880"/>
            <a:ext cx="6117120" cy="151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5400" bIns="54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51" name=""/>
          <p:cNvSpPr/>
          <p:nvPr/>
        </p:nvSpPr>
        <p:spPr>
          <a:xfrm>
            <a:off x="3859200" y="5324400"/>
            <a:ext cx="6237360" cy="43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1800" bIns="18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52" name=""/>
          <p:cNvSpPr/>
          <p:nvPr/>
        </p:nvSpPr>
        <p:spPr>
          <a:xfrm>
            <a:off x="4044960" y="4944960"/>
            <a:ext cx="4320" cy="484560"/>
          </a:xfrm>
          <a:custGeom>
            <a:avLst/>
            <a:gdLst>
              <a:gd name="textAreaLeft" fmla="*/ 1080 w 4320"/>
              <a:gd name="textAreaRight" fmla="*/ 6120 w 4320"/>
              <a:gd name="textAreaTop" fmla="*/ 1080 h 484560"/>
              <a:gd name="textAreaBottom" fmla="*/ 486360 h 484560"/>
            </a:gdLst>
            <a:ah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5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5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5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56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2"/>
  </p:sldLayoutIdLst>
</p:sldMaster>
</file>

<file path=ppt/slideMasters/slideMaster2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" name=""/>
          <p:cNvSpPr/>
          <p:nvPr/>
        </p:nvSpPr>
        <p:spPr>
          <a:xfrm>
            <a:off x="1584000" y="648000"/>
            <a:ext cx="6476760" cy="259596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62" name=""/>
          <p:cNvSpPr/>
          <p:nvPr/>
        </p:nvSpPr>
        <p:spPr>
          <a:xfrm>
            <a:off x="4104000" y="4896000"/>
            <a:ext cx="4389120" cy="34344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fld id="{578518E6-41D8-4694-98EB-4006DBD0A908}" type="author">
              <a:rPr b="0" lang="tr-TR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63" name=""/>
          <p:cNvSpPr/>
          <p:nvPr/>
        </p:nvSpPr>
        <p:spPr>
          <a:xfrm>
            <a:off x="25920" y="4628880"/>
            <a:ext cx="6117120" cy="151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5400" bIns="54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64" name=""/>
          <p:cNvSpPr/>
          <p:nvPr/>
        </p:nvSpPr>
        <p:spPr>
          <a:xfrm>
            <a:off x="3859200" y="5324400"/>
            <a:ext cx="6237360" cy="43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1800" bIns="18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65" name=""/>
          <p:cNvSpPr/>
          <p:nvPr/>
        </p:nvSpPr>
        <p:spPr>
          <a:xfrm>
            <a:off x="4044960" y="4944960"/>
            <a:ext cx="4320" cy="484560"/>
          </a:xfrm>
          <a:custGeom>
            <a:avLst/>
            <a:gdLst>
              <a:gd name="textAreaLeft" fmla="*/ 1080 w 4320"/>
              <a:gd name="textAreaRight" fmla="*/ 6120 w 4320"/>
              <a:gd name="textAreaTop" fmla="*/ 1080 h 484560"/>
              <a:gd name="textAreaBottom" fmla="*/ 486360 h 484560"/>
            </a:gdLst>
            <a:ah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6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6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6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69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3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"/>
          <p:cNvSpPr/>
          <p:nvPr/>
        </p:nvSpPr>
        <p:spPr>
          <a:xfrm>
            <a:off x="1584000" y="648000"/>
            <a:ext cx="6476760" cy="259596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5" name=""/>
          <p:cNvSpPr/>
          <p:nvPr/>
        </p:nvSpPr>
        <p:spPr>
          <a:xfrm>
            <a:off x="4104000" y="4896000"/>
            <a:ext cx="4389120" cy="34344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fld id="{23D496A0-2737-4592-9EF9-0B685150FDC0}" type="author">
              <a:rPr b="0" lang="tr-TR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6" name=""/>
          <p:cNvSpPr/>
          <p:nvPr/>
        </p:nvSpPr>
        <p:spPr>
          <a:xfrm>
            <a:off x="25920" y="4628880"/>
            <a:ext cx="6117120" cy="151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5400" bIns="54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7" name=""/>
          <p:cNvSpPr/>
          <p:nvPr/>
        </p:nvSpPr>
        <p:spPr>
          <a:xfrm>
            <a:off x="3859200" y="5324400"/>
            <a:ext cx="6237360" cy="43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1800" bIns="18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8" name=""/>
          <p:cNvSpPr/>
          <p:nvPr/>
        </p:nvSpPr>
        <p:spPr>
          <a:xfrm>
            <a:off x="4044960" y="4944960"/>
            <a:ext cx="4320" cy="484560"/>
          </a:xfrm>
          <a:custGeom>
            <a:avLst/>
            <a:gdLst>
              <a:gd name="textAreaLeft" fmla="*/ 1080 w 4320"/>
              <a:gd name="textAreaRight" fmla="*/ 6120 w 4320"/>
              <a:gd name="textAreaTop" fmla="*/ 1080 h 484560"/>
              <a:gd name="textAreaBottom" fmla="*/ 486360 h 484560"/>
            </a:gdLst>
            <a:ah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"/>
          <p:cNvSpPr/>
          <p:nvPr/>
        </p:nvSpPr>
        <p:spPr>
          <a:xfrm>
            <a:off x="1584000" y="648000"/>
            <a:ext cx="6476760" cy="259596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40" name=""/>
          <p:cNvSpPr/>
          <p:nvPr/>
        </p:nvSpPr>
        <p:spPr>
          <a:xfrm>
            <a:off x="4104000" y="4896000"/>
            <a:ext cx="4389120" cy="34344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fld id="{18626B1C-6DD5-43B2-BE21-D86DE4F3EDA5}" type="author">
              <a:rPr b="0" lang="tr-TR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1" name=""/>
          <p:cNvSpPr/>
          <p:nvPr/>
        </p:nvSpPr>
        <p:spPr>
          <a:xfrm>
            <a:off x="25920" y="4628880"/>
            <a:ext cx="6117120" cy="151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5400" bIns="54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42" name=""/>
          <p:cNvSpPr/>
          <p:nvPr/>
        </p:nvSpPr>
        <p:spPr>
          <a:xfrm>
            <a:off x="3859200" y="5324400"/>
            <a:ext cx="6237360" cy="43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1800" bIns="18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43" name=""/>
          <p:cNvSpPr/>
          <p:nvPr/>
        </p:nvSpPr>
        <p:spPr>
          <a:xfrm>
            <a:off x="4044960" y="4944960"/>
            <a:ext cx="4320" cy="484560"/>
          </a:xfrm>
          <a:custGeom>
            <a:avLst/>
            <a:gdLst>
              <a:gd name="textAreaLeft" fmla="*/ 1080 w 4320"/>
              <a:gd name="textAreaRight" fmla="*/ 6120 w 4320"/>
              <a:gd name="textAreaTop" fmla="*/ 1080 h 484560"/>
              <a:gd name="textAreaBottom" fmla="*/ 486360 h 484560"/>
            </a:gdLst>
            <a:ah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4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6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7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8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49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0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"/>
          <p:cNvSpPr/>
          <p:nvPr/>
        </p:nvSpPr>
        <p:spPr>
          <a:xfrm>
            <a:off x="1584000" y="648000"/>
            <a:ext cx="6476760" cy="259596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52" name=""/>
          <p:cNvSpPr/>
          <p:nvPr/>
        </p:nvSpPr>
        <p:spPr>
          <a:xfrm>
            <a:off x="4104000" y="4896000"/>
            <a:ext cx="4389120" cy="34344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fld id="{64EDB302-439E-415A-9254-00237C72B9D9}" type="author">
              <a:rPr b="0" lang="tr-TR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3" name=""/>
          <p:cNvSpPr/>
          <p:nvPr/>
        </p:nvSpPr>
        <p:spPr>
          <a:xfrm>
            <a:off x="25920" y="4628880"/>
            <a:ext cx="6117120" cy="151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5400" bIns="54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54" name=""/>
          <p:cNvSpPr/>
          <p:nvPr/>
        </p:nvSpPr>
        <p:spPr>
          <a:xfrm>
            <a:off x="3859200" y="5324400"/>
            <a:ext cx="6237360" cy="43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1800" bIns="18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55" name=""/>
          <p:cNvSpPr/>
          <p:nvPr/>
        </p:nvSpPr>
        <p:spPr>
          <a:xfrm>
            <a:off x="4044960" y="4944960"/>
            <a:ext cx="4320" cy="484560"/>
          </a:xfrm>
          <a:custGeom>
            <a:avLst/>
            <a:gdLst>
              <a:gd name="textAreaLeft" fmla="*/ 1080 w 4320"/>
              <a:gd name="textAreaRight" fmla="*/ 6120 w 4320"/>
              <a:gd name="textAreaTop" fmla="*/ 1080 h 484560"/>
              <a:gd name="textAreaBottom" fmla="*/ 486360 h 484560"/>
            </a:gdLst>
            <a:ah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tr-TR" sz="4400" strike="noStrike" u="non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  <a:endParaRPr b="0" lang="tr-TR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2800" strike="noStrike" u="non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  <a:endParaRPr b="0" lang="tr-TR" sz="2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400" strike="noStrike" u="non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  <a:endParaRPr b="0" lang="tr-TR" sz="2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2000" strike="noStrike" u="non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  <a:endParaRPr b="0" lang="tr-TR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trike="noStrike" u="non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  <a:endParaRPr b="0" lang="tr-TR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trike="noStrike" u="non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  <a:endParaRPr b="0" lang="tr-TR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2000" strike="noStrike" u="non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  <a:endParaRPr b="0" lang="tr-TR" sz="20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2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"/>
          <p:cNvSpPr/>
          <p:nvPr/>
        </p:nvSpPr>
        <p:spPr>
          <a:xfrm>
            <a:off x="1584000" y="648000"/>
            <a:ext cx="6476760" cy="259596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59" name=""/>
          <p:cNvSpPr/>
          <p:nvPr/>
        </p:nvSpPr>
        <p:spPr>
          <a:xfrm>
            <a:off x="4104000" y="4896000"/>
            <a:ext cx="4389120" cy="34344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fld id="{A9AF952D-1FF0-4ACB-A268-846F442758B6}" type="author">
              <a:rPr b="0" lang="tr-TR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0" name=""/>
          <p:cNvSpPr/>
          <p:nvPr/>
        </p:nvSpPr>
        <p:spPr>
          <a:xfrm>
            <a:off x="25920" y="4628880"/>
            <a:ext cx="6117120" cy="151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5400" bIns="54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61" name=""/>
          <p:cNvSpPr/>
          <p:nvPr/>
        </p:nvSpPr>
        <p:spPr>
          <a:xfrm>
            <a:off x="3859200" y="5324400"/>
            <a:ext cx="6237360" cy="43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1800" bIns="18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62" name=""/>
          <p:cNvSpPr/>
          <p:nvPr/>
        </p:nvSpPr>
        <p:spPr>
          <a:xfrm>
            <a:off x="4044960" y="4944960"/>
            <a:ext cx="4320" cy="484560"/>
          </a:xfrm>
          <a:custGeom>
            <a:avLst/>
            <a:gdLst>
              <a:gd name="textAreaLeft" fmla="*/ 1080 w 4320"/>
              <a:gd name="textAreaRight" fmla="*/ 6120 w 4320"/>
              <a:gd name="textAreaTop" fmla="*/ 1080 h 484560"/>
              <a:gd name="textAreaBottom" fmla="*/ 486360 h 484560"/>
            </a:gdLst>
            <a:ah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"/>
          <p:cNvSpPr/>
          <p:nvPr/>
        </p:nvSpPr>
        <p:spPr>
          <a:xfrm>
            <a:off x="1584000" y="648000"/>
            <a:ext cx="6476760" cy="259596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67" name=""/>
          <p:cNvSpPr/>
          <p:nvPr/>
        </p:nvSpPr>
        <p:spPr>
          <a:xfrm>
            <a:off x="4104000" y="4896000"/>
            <a:ext cx="4389120" cy="34344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fld id="{976EB34A-2F75-4BF2-969E-5655143C4313}" type="author">
              <a:rPr b="0" lang="tr-TR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68" name=""/>
          <p:cNvSpPr/>
          <p:nvPr/>
        </p:nvSpPr>
        <p:spPr>
          <a:xfrm>
            <a:off x="25920" y="4628880"/>
            <a:ext cx="6117120" cy="151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5400" bIns="54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69" name=""/>
          <p:cNvSpPr/>
          <p:nvPr/>
        </p:nvSpPr>
        <p:spPr>
          <a:xfrm>
            <a:off x="3859200" y="5324400"/>
            <a:ext cx="6237360" cy="43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1800" bIns="18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70" name=""/>
          <p:cNvSpPr/>
          <p:nvPr/>
        </p:nvSpPr>
        <p:spPr>
          <a:xfrm>
            <a:off x="4044960" y="4944960"/>
            <a:ext cx="4320" cy="484560"/>
          </a:xfrm>
          <a:custGeom>
            <a:avLst/>
            <a:gdLst>
              <a:gd name="textAreaLeft" fmla="*/ 1080 w 4320"/>
              <a:gd name="textAreaRight" fmla="*/ 6120 w 4320"/>
              <a:gd name="textAreaTop" fmla="*/ 1080 h 484560"/>
              <a:gd name="textAreaBottom" fmla="*/ 486360 h 484560"/>
            </a:gdLst>
            <a:ah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"/>
          <p:cNvSpPr/>
          <p:nvPr/>
        </p:nvSpPr>
        <p:spPr>
          <a:xfrm>
            <a:off x="1584000" y="648000"/>
            <a:ext cx="6476760" cy="259596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76" name=""/>
          <p:cNvSpPr/>
          <p:nvPr/>
        </p:nvSpPr>
        <p:spPr>
          <a:xfrm>
            <a:off x="4104000" y="4896000"/>
            <a:ext cx="4389120" cy="34344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fld id="{C9E77AED-4070-4162-8F55-E5BF11733932}" type="author">
              <a:rPr b="0" lang="tr-TR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77" name=""/>
          <p:cNvSpPr/>
          <p:nvPr/>
        </p:nvSpPr>
        <p:spPr>
          <a:xfrm>
            <a:off x="25920" y="4628880"/>
            <a:ext cx="6117120" cy="151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5400" bIns="54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78" name=""/>
          <p:cNvSpPr/>
          <p:nvPr/>
        </p:nvSpPr>
        <p:spPr>
          <a:xfrm>
            <a:off x="3859200" y="5324400"/>
            <a:ext cx="6237360" cy="43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1800" bIns="18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79" name=""/>
          <p:cNvSpPr/>
          <p:nvPr/>
        </p:nvSpPr>
        <p:spPr>
          <a:xfrm>
            <a:off x="4044960" y="4944960"/>
            <a:ext cx="4320" cy="484560"/>
          </a:xfrm>
          <a:custGeom>
            <a:avLst/>
            <a:gdLst>
              <a:gd name="textAreaLeft" fmla="*/ 1080 w 4320"/>
              <a:gd name="textAreaRight" fmla="*/ 6120 w 4320"/>
              <a:gd name="textAreaTop" fmla="*/ 1080 h 484560"/>
              <a:gd name="textAreaBottom" fmla="*/ 486360 h 484560"/>
            </a:gdLst>
            <a:ah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8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Anahat metninin biçimini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İkinci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Üçüncü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Dördüncü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Beşinci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Altıncı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Yedinci Anahat Düzeyi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"/>
          <p:cNvSpPr/>
          <p:nvPr/>
        </p:nvSpPr>
        <p:spPr>
          <a:xfrm>
            <a:off x="1584000" y="648000"/>
            <a:ext cx="6476760" cy="259596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ffffff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87" name=""/>
          <p:cNvSpPr/>
          <p:nvPr/>
        </p:nvSpPr>
        <p:spPr>
          <a:xfrm>
            <a:off x="4104000" y="4896000"/>
            <a:ext cx="4389120" cy="343440"/>
          </a:xfrm>
          <a:prstGeom prst="rect">
            <a:avLst/>
          </a:prstGeom>
          <a:noFill/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>
              <a:lnSpc>
                <a:spcPct val="100000"/>
              </a:lnSpc>
            </a:pPr>
            <a:fld id="{F49EB5D7-5D83-4281-B274-77A041D5979B}" type="author">
              <a:rPr b="0" lang="tr-TR" sz="1800" strike="noStrike" u="none">
                <a:solidFill>
                  <a:srgbClr val="ffffff"/>
                </a:solidFill>
                <a:uFillTx/>
                <a:latin typeface="Arial"/>
                <a:ea typeface="DejaVu Sans"/>
              </a:rPr>
              <a:t> </a:t>
            </a:fld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88" name=""/>
          <p:cNvSpPr/>
          <p:nvPr/>
        </p:nvSpPr>
        <p:spPr>
          <a:xfrm>
            <a:off x="25920" y="4628880"/>
            <a:ext cx="6117120" cy="151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5400" bIns="54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89" name=""/>
          <p:cNvSpPr/>
          <p:nvPr/>
        </p:nvSpPr>
        <p:spPr>
          <a:xfrm>
            <a:off x="3859200" y="5324400"/>
            <a:ext cx="6237360" cy="4320"/>
          </a:xfrm>
          <a:prstGeom prst="roundRect">
            <a:avLst>
              <a:gd name="adj" fmla="val 50000"/>
            </a:avLst>
          </a:prstGeom>
          <a:gradFill rotWithShape="0">
            <a:gsLst>
              <a:gs pos="0">
                <a:srgbClr val="cccccc">
                  <a:alpha val="70000"/>
                </a:srgbClr>
              </a:gs>
              <a:gs pos="100000">
                <a:srgbClr val="333333">
                  <a:alpha val="70000"/>
                </a:srgbClr>
              </a:gs>
            </a:gsLst>
            <a:lin ang="0"/>
          </a:gra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1800" bIns="18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90" name=""/>
          <p:cNvSpPr/>
          <p:nvPr/>
        </p:nvSpPr>
        <p:spPr>
          <a:xfrm>
            <a:off x="4044960" y="4944960"/>
            <a:ext cx="4320" cy="484560"/>
          </a:xfrm>
          <a:custGeom>
            <a:avLst/>
            <a:gdLst>
              <a:gd name="textAreaLeft" fmla="*/ 1080 w 4320"/>
              <a:gd name="textAreaRight" fmla="*/ 6120 w 4320"/>
              <a:gd name="textAreaTop" fmla="*/ 1080 h 484560"/>
              <a:gd name="textAreaBottom" fmla="*/ 486360 h 484560"/>
            </a:gdLst>
            <a:ahLst/>
            <a:rect l="textAreaLeft" t="textAreaTop" r="textAreaRight" b="textAreaBottom"/>
            <a:pathLst>
              <a:path w="21600" h="1393714">
                <a:moveTo>
                  <a:pt x="10800" y="0"/>
                </a:moveTo>
                <a:arcTo wR="10800" hR="10800" stAng="16200000" swAng="-5400000"/>
                <a:lnTo>
                  <a:pt x="0" y="1382914"/>
                </a:lnTo>
                <a:arcTo wR="10800" hR="10800" stAng="10800000" swAng="-5400000"/>
                <a:lnTo>
                  <a:pt x="10800" y="1393714"/>
                </a:lnTo>
                <a:arcTo wR="10800" hR="10800" stAng="5400000" swAng="-5400000"/>
                <a:lnTo>
                  <a:pt x="21600" y="10800"/>
                </a:lnTo>
                <a:arcTo wR="10800" hR="10800" stAng="0" swAng="-5400000"/>
                <a:close/>
              </a:path>
            </a:pathLst>
          </a:custGeom>
          <a:solidFill>
            <a:srgbClr val="cccccc">
              <a:alpha val="70000"/>
            </a:srgbClr>
          </a:solidFill>
          <a:ln w="1800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noAutofit/>
          </a:bodyPr>
          <a:p>
            <a:pPr>
              <a:lnSpc>
                <a:spcPct val="100000"/>
              </a:lnSpc>
            </a:pPr>
            <a:endParaRPr b="0" lang="tr-TR" sz="1800" strike="noStrike" u="none">
              <a:solidFill>
                <a:srgbClr val="000000"/>
              </a:solidFill>
              <a:uFillTx/>
              <a:latin typeface="Arial"/>
              <a:ea typeface="DejaVu Sans"/>
            </a:endParaRPr>
          </a:p>
        </p:txBody>
      </p:sp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tr-TR" sz="1800" strike="noStrike" u="none">
                <a:solidFill>
                  <a:srgbClr val="ffffff"/>
                </a:solidFill>
                <a:uFillTx/>
                <a:latin typeface="Arial"/>
              </a:rPr>
              <a:t>Ana başlık metnini düzenlemek için tıklayın</a:t>
            </a:r>
            <a:endParaRPr b="0" lang="tr-TR" sz="18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5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2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3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3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3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3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3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3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3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3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3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3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4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4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4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4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4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4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4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4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4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4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5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8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PlaceHolder 1"/>
          <p:cNvSpPr>
            <a:spLocks noGrp="1"/>
          </p:cNvSpPr>
          <p:nvPr>
            <p:ph type="title"/>
          </p:nvPr>
        </p:nvSpPr>
        <p:spPr>
          <a:xfrm>
            <a:off x="372600" y="78120"/>
            <a:ext cx="8997120" cy="6555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tr-TR" sz="4400" strike="noStrike" u="none">
                <a:solidFill>
                  <a:srgbClr val="ffffff"/>
                </a:solidFill>
                <a:uFillTx/>
                <a:latin typeface="Arial"/>
              </a:rPr>
              <a:t>Halkla İlişkiler 1</a:t>
            </a:r>
            <a:endParaRPr b="0" lang="tr-TR" sz="44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75" name="PlaceHolder 2"/>
          <p:cNvSpPr>
            <a:spLocks noGrp="1"/>
          </p:cNvSpPr>
          <p:nvPr>
            <p:ph/>
          </p:nvPr>
        </p:nvSpPr>
        <p:spPr>
          <a:xfrm>
            <a:off x="368280" y="863640"/>
            <a:ext cx="8976240" cy="4412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000" strike="noStrike" u="none">
                <a:solidFill>
                  <a:srgbClr val="c9211e"/>
                </a:solidFill>
                <a:uFillTx/>
                <a:latin typeface="Arial"/>
              </a:rPr>
              <a:t>https://ets.anadolu.edu.tr/storage/nfs/HIT102U/ebook/HIT102U-13V6S1-8-0-1-SV1-ebook.pdf</a:t>
            </a:r>
            <a:endParaRPr b="0" lang="tr-TR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pic>
        <p:nvPicPr>
          <p:cNvPr id="276" name="" descr=""/>
          <p:cNvPicPr/>
          <p:nvPr/>
        </p:nvPicPr>
        <p:blipFill>
          <a:blip r:embed="rId1"/>
          <a:stretch/>
        </p:blipFill>
        <p:spPr>
          <a:xfrm>
            <a:off x="1459440" y="929520"/>
            <a:ext cx="6586920" cy="21682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5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 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İletişim Kavramı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Halkla ilişkiler terimini oluşturan ikinci kavram “iletişim”dir. İletişim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kavramı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genel olarak ifadesiyle şu şekilde tanımlanabilir.</a:t>
            </a:r>
            <a:r>
              <a:rPr b="0" lang="tr-TR" sz="3200" strike="noStrike" u="sng">
                <a:solidFill>
                  <a:srgbClr val="ffffff"/>
                </a:solidFill>
                <a:uFillTx/>
                <a:latin typeface="Arial"/>
              </a:rPr>
              <a:t>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“En azından iki tarafı içeren amaçlı faaliyetlerle kurulan ve yürütülen, geçici veya sürekli olan, gerektiğinde tekrarlanarak desteklenen, çeşitli yoğunluktaki duygu, düşünce, tutum ve inanç taşıyan bağ”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dır. 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 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Halkla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ilişkilerde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ise bu tanım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“katılan tüm taraflara ekonomik, sosyal, siyasal ve/veya kültürel yararlar sağlayan ve karşılıklı olumlu bakışla nitelendirilen, bir örgütle hedef kitlesi arasında var olan bir durum”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denilmektedir.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Halkla İlişkiler                              Hedef Kitle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                               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İletişim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87" name=""/>
          <p:cNvSpPr/>
          <p:nvPr/>
        </p:nvSpPr>
        <p:spPr>
          <a:xfrm>
            <a:off x="3240000" y="3528000"/>
            <a:ext cx="2340000" cy="360000"/>
          </a:xfrm>
          <a:prstGeom prst="leftRightArrow">
            <a:avLst>
              <a:gd name="adj1" fmla="val 50000"/>
              <a:gd name="adj2" fmla="val 129398"/>
            </a:avLst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endParaRPr b="0" lang="tr-TR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 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 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Halkla İlişkiler Tanımları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Halkla ilişkilerle ilgili çok sayıda tanım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yapılmıştır. Halkla ilişkilerle ilgili tanımlar daha çok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iki kavram üzerinde odaklanmaktadır.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Bunlardan ilkinde halkla ilişkiler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yönetim fonksiyonu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olarak görülür. İkincisinde ise,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iletişim yönetimi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ön plana çıkarılır.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Halkla ilişkilerin yaygın bir biçimde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yönetim fonksiyonu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olarak tanımlandığı görülmektedir.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Halkla ilişkileri bir yönetim fonksiyonu olarak görme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şu anlama gelmektedir: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Kuruluşla ilgili halkı, müşterileri, plan ve programları eşgüdümlemek ve yönetmek, bunun yanında ise ilgili halklar arasında istenilen ilişkileri oluşturmak için kuruluşu idare etmektir.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 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Kuruluşlarda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yönetim süreci planlama, örgütleme, etkileme ve kontrol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fonksiyonlarından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oluşmaktadır.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Halkla ilişkiler kuruluşların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etkileme fonksiyonları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ile ilişkilidir.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Halkla İlişkiler                     Hedef Kitle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                        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Etkileme 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  <p:sp>
        <p:nvSpPr>
          <p:cNvPr id="291" name=""/>
          <p:cNvSpPr/>
          <p:nvPr/>
        </p:nvSpPr>
        <p:spPr>
          <a:xfrm>
            <a:off x="3240000" y="3096000"/>
            <a:ext cx="1440000" cy="360000"/>
          </a:xfrm>
          <a:prstGeom prst="rightArrow">
            <a:avLst>
              <a:gd name="adj1" fmla="val 50000"/>
              <a:gd name="adj2" fmla="val 100000"/>
            </a:avLst>
          </a:prstGeom>
          <a:solidFill>
            <a:srgbClr val="729fcf"/>
          </a:solidFill>
          <a:ln w="0">
            <a:solidFill>
              <a:srgbClr val="3465a4"/>
            </a:solidFill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noAutofit/>
          </a:bodyPr>
          <a:p>
            <a:endParaRPr b="0" lang="tr-TR" sz="1800" strike="noStrike" u="none">
              <a:solidFill>
                <a:srgbClr val="000000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   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HALKLA İLİŞKİLER VE BENZER ALANLAR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Halkla ilişkilerin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bazı alanlarla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benzerlikleri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bulunmaktadır.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Bu nedenle halkla ilişkilerle bazen karıştırılmaktadır. Halkla ilişkilerle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benzer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kabul edilen alanların başında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pazarlama, reklam ve propaganda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gelmektedir.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Bu alanlarla halkla ilişkilerin bağlantısı ve farklı yönleri aşağıda ele alınmaktadır.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  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Halkla İlişkiler ve Pazarlama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  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Halkla ilişkilerin pazarlamayla ilişkisi konusunda,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iki alanın uzmanları arasında görüş farklılığı bulunmaktadır.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Pazarlama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uzmanları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halkla ilişkileri bir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pazarlama </a:t>
            </a:r>
            <a:r>
              <a:rPr b="0" lang="tr-TR" sz="3200" strike="noStrike" u="sng">
                <a:solidFill>
                  <a:srgbClr val="cccccc"/>
                </a:solidFill>
                <a:uFillTx/>
                <a:latin typeface="Arial"/>
              </a:rPr>
              <a:t>aracı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olarak değerlendirme eğilimindedir. Buna karşılık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halkla ilişkiler uzmanları, bu alanın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pazarlamadan </a:t>
            </a:r>
            <a:r>
              <a:rPr b="0" lang="tr-TR" sz="3200" strike="noStrike" u="sng">
                <a:solidFill>
                  <a:srgbClr val="cccccc"/>
                </a:solidFill>
                <a:uFillTx/>
                <a:latin typeface="Arial"/>
              </a:rPr>
              <a:t>ayrı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 </a:t>
            </a:r>
            <a:r>
              <a:rPr b="0" lang="tr-TR" sz="3200" strike="noStrike" u="sng">
                <a:solidFill>
                  <a:srgbClr val="cccccc"/>
                </a:solidFill>
                <a:uFillTx/>
                <a:latin typeface="Arial"/>
              </a:rPr>
              <a:t>tutulması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gerektiğini savunmaktadır. 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4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 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Halkla ilişkiler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pazarlama faaliyetlerini destekleyen bir iletişim etkinliği olarak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1980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’lerden sonra ilk defa ABD’de kullanılmaya başladı ve bu dönemde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pazarlama amaçlı halkla ilişkiler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kavramı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ortaya çıktı.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Pazarlama amaçlı halkla ilişkiler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kurumların </a:t>
            </a:r>
            <a:r>
              <a:rPr b="0" lang="tr-TR" sz="3200" strike="noStrike" u="sng">
                <a:solidFill>
                  <a:srgbClr val="b2b2b2"/>
                </a:solidFill>
                <a:uFillTx/>
                <a:latin typeface="Arial"/>
              </a:rPr>
              <a:t>satış ve pazarlama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 amaçlarının gerçekleştirilmesine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yardımcı olmaktadır.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 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Pazarlama amaçlı halkla ilişkiler amacı</a:t>
            </a:r>
            <a:r>
              <a:rPr b="0" lang="tr-TR" sz="3200" strike="noStrike" u="sng">
                <a:solidFill>
                  <a:srgbClr val="ffffff"/>
                </a:solidFill>
                <a:uFillTx/>
                <a:latin typeface="Arial"/>
              </a:rPr>
              <a:t>,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hedef kitlenin ihtiyaç, istek, ilgi ve çıkarları doğrultusunda kurumun ve ürünlerin kimliklerini belirlemeye yönelik olarak, sadece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medyaya para ödemeden yapılan duyurumların yanında, kurumsal imaj yaratmak ve hedef kitle ile kurum arasındaki iletişim ve etkileşimi sağlamaktır.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 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Örnekler;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 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Sağlık çalışanlarına ücretsiz konaklama = doğuş holding, vodafone, turkcell, türk telekom, n11, amazon destek olmuşlardır.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PlaceHolder 1"/>
          <p:cNvSpPr>
            <a:spLocks noGrp="1"/>
          </p:cNvSpPr>
          <p:nvPr>
            <p:ph/>
          </p:nvPr>
        </p:nvSpPr>
        <p:spPr>
          <a:xfrm>
            <a:off x="368280" y="126000"/>
            <a:ext cx="8976240" cy="51498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92500" lnSpcReduction="19999"/>
          </a:bodyPr>
          <a:p>
            <a:pPr indent="0" algn="ctr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Kavram Olarak Halkla İlişkiler, Dünyada ve Türkiye’de Halkla İlişkilerin Tarihsel Gelişimİ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  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GİRİŞ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Kökenleri eski çağlara kadar uzanan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halkla ilişkilerin profesyonel bir meslek haline gelmesi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20. yüzyılda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olmuştur. Günümüzde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kurum ve kuruluşlar,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halkla ilişkiler çalışmalarına büyük önem vermektedir. Çünkü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kurum amaçlarını başarmada,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halkla ilişkilerin büyük katkısı vardır.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Rakipleriyle daha iyi rekabet etmek isteyen, iyi bir imaja sahip olmaya çalışan ve uzun yıllar sektörde kalma düşüncesi olan kurum ve kuruluşlar, ancak halkla ilişkiler çalışmalarıyla bunu başarabilmektedir.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lnSpcReduction="9999"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Pazarlama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en yalın biçimiyle,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insan istek ve ihtiyaçlarını belirleyen ve bunların karşılanması için gerekli mal ve hizmetleri sağlayan bir yönetim fonksiyonu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olarak görülmektedir.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Pazarlamanın</a:t>
            </a:r>
            <a:r>
              <a:rPr b="0" lang="tr-TR" sz="3200" strike="noStrike" u="sng">
                <a:solidFill>
                  <a:srgbClr val="ffffff"/>
                </a:solidFill>
                <a:uFillTx/>
                <a:latin typeface="Arial"/>
              </a:rPr>
              <a:t>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odak noktası;</a:t>
            </a:r>
            <a:r>
              <a:rPr b="0" lang="tr-TR" sz="3200" strike="noStrike" u="sng">
                <a:solidFill>
                  <a:srgbClr val="ffffff"/>
                </a:solidFill>
                <a:uFillTx/>
                <a:latin typeface="Arial"/>
              </a:rPr>
              <a:t>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müşterilerle ilişki alışverişi, müşteri isteklerinin karşılanması ve kurumun ekonomik amaçlarının başarılmasıdır.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2400" strike="noStrike" u="none">
                <a:solidFill>
                  <a:srgbClr val="ffff00"/>
                </a:solidFill>
                <a:uFillTx/>
                <a:latin typeface="Arial"/>
              </a:rPr>
              <a:t>Vodafone amaçları ======&gt; vodafone müşteri istek ve ihtiyaçlarını karşılamaktır.</a:t>
            </a:r>
            <a:endParaRPr b="0" lang="tr-TR" sz="24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 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Halkla İlişkiler ve Reklamcılık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 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Reklam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genel olarak,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medyada yer ve zaman satın alma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olarak tanımlanmaktadır.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Kişi veya kuruluşlar reklam verirken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gazete, dergi gibi basılı araçlardan </a:t>
            </a:r>
            <a:r>
              <a:rPr b="0" lang="tr-TR" sz="3200" strike="noStrike" u="sng">
                <a:solidFill>
                  <a:srgbClr val="cccccc"/>
                </a:solidFill>
                <a:uFillTx/>
                <a:latin typeface="Arial"/>
              </a:rPr>
              <a:t>yer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 satın alırlar.</a:t>
            </a:r>
            <a:r>
              <a:rPr b="0" lang="tr-TR" sz="3200" strike="noStrike" u="sng">
                <a:solidFill>
                  <a:srgbClr val="ffffff"/>
                </a:solidFill>
                <a:uFillTx/>
                <a:latin typeface="Arial"/>
              </a:rPr>
              <a:t>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Gazete veya dergi sayfalarından</a:t>
            </a:r>
            <a:r>
              <a:rPr b="0" lang="tr-TR" sz="3200" strike="noStrike" u="sng">
                <a:solidFill>
                  <a:srgbClr val="cccccc"/>
                </a:solidFill>
                <a:uFillTx/>
                <a:latin typeface="Arial"/>
              </a:rPr>
              <a:t> bir veya iki sayfa, yarım sayfa, çeyrek sayfa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 ayrılarak kuruluşların reklamları yapılır.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 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Reklam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;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radyo, televizyon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gibi görsel işitsel bir iletişim aracıyla yapılıyorsa, buradan da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zaman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satın alınır.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Genellikle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saniye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baz alınarak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radyo ve televizyon reklamları yayınlanır.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Kuruluş veya kişiler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reklamları karşılığında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iletişim araçlarına da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r>
              <a:rPr b="0" lang="tr-TR" sz="3200" strike="noStrike" u="sng">
                <a:solidFill>
                  <a:srgbClr val="b2b2b2"/>
                </a:solidFill>
                <a:uFillTx/>
                <a:latin typeface="Arial"/>
              </a:rPr>
              <a:t>para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öderler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. 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Reklamda kullanılan araç ve yöntemler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, günümüzde sadece gazete, radyo, televizyon gibi kitle iletişim araçlarıyla sınırlı değildir.</a:t>
            </a:r>
            <a:r>
              <a:rPr b="0" lang="tr-TR" sz="3200" strike="noStrike" u="sng">
                <a:solidFill>
                  <a:srgbClr val="ffffff"/>
                </a:solidFill>
                <a:uFillTx/>
                <a:latin typeface="Arial"/>
              </a:rPr>
              <a:t>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Artık taşıt ve binalardan tutun, açık hava, internet, oyun reklamları, led ışıklı tabela, SMS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gibi birçok araç reklam amacıyla kullanılmaktadır.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 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Benzer alanlar olarak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reklam ve halkla ilişkiler, birbirlerinden yararlanmaktadırlar. Kurumsal reklamcılık ise,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herhangi bir ürün veya hizmetin tanıtımından çok,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işletmenin imajını bir bütün olarak yükseltmeyi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amaçlamaktadır. 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  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Halkla İlişkiler ve Propaganda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Propagandanın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daha çok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insanların düşünce ve davranışlarını yönetme çabası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olduğu görülmektedir. 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Çağdaş halkla ilişkiler anlayışında,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tepkiler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doğrultusunda kurumların görüş ve politikalarını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değiştirmeleri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gerekir.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Propagandayı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yapan kişi veya kurumlar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, gelen görüş ve tepkiler doğrultusunda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politikalarını genellikle </a:t>
            </a:r>
            <a:r>
              <a:rPr b="0" lang="tr-TR" sz="3200" strike="noStrike" u="sng">
                <a:solidFill>
                  <a:srgbClr val="b2b2b2"/>
                </a:solidFill>
                <a:uFillTx/>
                <a:latin typeface="Arial"/>
              </a:rPr>
              <a:t>değiştirmezler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.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Kendi politika ve görüşlerinin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</a:t>
            </a:r>
            <a:r>
              <a:rPr b="0" lang="tr-TR" sz="3200" strike="noStrike" u="sng">
                <a:solidFill>
                  <a:srgbClr val="b2b2b2"/>
                </a:solidFill>
                <a:uFillTx/>
                <a:latin typeface="Arial"/>
              </a:rPr>
              <a:t>doğru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olduğunu ısrarla vurgularlar. 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Propaganda 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tek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yönlü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olarak da yürütülebilir. Hedef kitlenin görüş ve tepkileri dikkate alınmayabilir. Ama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halkla ilişkiler kesinlikle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iki yönlü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iletişime dayanmak zorundadır.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lnSpcReduction="9999"/>
          </a:bodyPr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  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HALKLA İLİŞKİLERİN UYGULAMA ALANLARI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Halkla ilişkilerin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araştırma, üst yönetime danışmanlık, erken uyarı, iletişim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gibi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temel görevleri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bulunmaktadır.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Profesyonel  düzeyde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yürütülen önemli uygulama alanları da vardır.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Medya ilişkileri, finansal ilişkiler, kamusal işler, konu/sorun yönetimi, lobicilik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bu uygulama alanlarından bazılarıdır.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Medya İlişkileri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Medya ilişkileri halkla ilişkilerin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en eski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uygulama alanlarından birisidir.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Bu nedenle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daha önceki dönemlerde halkla ilişkiler,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temelde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medyayla iyi ilişkiler kurma ve geliştirme çabaları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olarak da değerlendirilmiştir.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8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  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Halkla ilişkilerin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temel amacı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, </a:t>
            </a:r>
            <a:r>
              <a:rPr b="0" i="1" lang="tr-TR" sz="3200" strike="noStrike" u="none">
                <a:solidFill>
                  <a:srgbClr val="ffff00"/>
                </a:solidFill>
                <a:uFillTx/>
                <a:latin typeface="Arial"/>
              </a:rPr>
              <a:t>bir kurumla hedef kitlesi arasındaki karşılıklı anlayışı oluşturmak ve geliştirmektir.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Karşılıklı anlayış geliştirildiğinde, kurum ve hedef kitlesi birbirine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önyargısız ve sempatiyle yaklaşır.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Bunun sonucunda hem kurum hem de hedef kitleler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ortak yararlar elde ederler.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Kuruluşlar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;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kendileriyle ilgili bilgileri kamuoyuna aktarma, olumlu bir imaj oluşturma ve ilgili çevrelerinin ne düşündüklerini anlamada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medyadan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yoğun olarak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yararlanmaktadır.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Bunun yanında medyanın da varlığını sürdürebilmesi için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bilgi ve habere ihtiyacı vardır.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Bu karşılıklı ihtiyaç,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hem medya hem de halkla ilişkiler arasında iyi ilişkilerin geliştirilmesi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anlamında çok önemlidir.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 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Halkla ilişkiler uzmanları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; medya ile daha iyi iletişim kurabilmeleri için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öncelikle kendi kurumlarını çok iyi tanımalı, gazetecilerle iyi iletişim kurmalı, güvenilir olmalı, yazdığı metinlerle muhabir ve editörlerin işini kolaylaştırmalıdır.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 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Duyurum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Duyurum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,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kuruluşa ilgiyi arttırmak için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mesajların </a:t>
            </a:r>
            <a:r>
              <a:rPr b="0" lang="tr-TR" sz="3200" strike="noStrike" u="sng">
                <a:solidFill>
                  <a:srgbClr val="999999"/>
                </a:solidFill>
                <a:uFillTx/>
                <a:latin typeface="Arial"/>
              </a:rPr>
              <a:t>ücretsiz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 bir şekilde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medya aracılığı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ile yayılmasıdır.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Duyurum çalışmaları çerçevesinde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halkla ilişkiler görevlileri,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kuruluşla ilgili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çeşitli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bilgi ve haberleri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yazılı ve görsel medyaya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göndermekte ve bunların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ücretsiz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yayınlanmasını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sağlamaya çalışmaktadır.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  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Bu bilgilerin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medyada yayınlanabilmesi için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;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haber değeri taşıması, güncel olması, dikkat çekici nitelik taşıması ve kuruluşun reklamını yapmaması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gerekir.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Basın bültenleri, basın toplantıları ve özel haberler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yaygın olarak kullanılan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duyurum teknikleri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arasında yer almaktadır.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  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Finansal İlişkiler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Halkla ilişkilerin bu alanı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,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kuruluş hissedarlarının güvenini artırmak ve hisseleri bireysel yatırımcı, finansal analist ve kurumsal yatırımcılara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çekici kılmak suretiyle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bir şirketin hisselerinin değerini artırmaya ve sermayenin maliyetini azaltmaya yönelik çalışmaları yürütmektedir.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 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Finansal halkla ilişkilerde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temel amaç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,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kurumun finansal durumuyla ilgili olan grupları en kısa sürede çeşitli duyurum teknikleriyle bilgilendirmektedir.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   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Kamusal İşler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Kamusal işler, halkla ilişkilerin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;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karşılıklı yarara dayalı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idari ve yerel toplum ilişkilerini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inşa eden ve sürdüren bir alanı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olarak tanımlanmaktadır. 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Konu/Sorun Yönetimi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Halkla ilişkilerin başka bir uygulama alanı konu veya sorun yönetimidir.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Konu/sorun yönetimi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;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kurumları ve halkı etkileyen sorunları önceden tahmin etme, belirleme, değerlendirme ve tepki vermenin proaktif süreci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olarak tanımlanmaktadır. 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  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Lobicilik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Lobicilik, önemi giderek artan halkla ilişkiler uygulamalarından bir tanesidir.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Lobicilik; bireylerin, örgütlerin ve ülkelerin karar alma sürecinde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siyasal aktörleri etkileyerek,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kendi çıkarları doğrultusunda karar alınmasını sağlamaya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yönelik çalışmaları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olarak tanımlanmaktadır.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   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Halkla ilişkiler görevlileri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günümüzde;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medyayla ilişkileri sürdürmekte, kriz planları hazırlamakta ve krizleri yönetmekte, sosyal sorumluluk çalışmaları yapmakta, sponsorluk uygulamalarını gerçekleştirmekte, kurum çalışanlarıyla iletişimi geliştirmekte ve benzeri birçok çalışma yürütmektedir. 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 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Kurum ve kuruluşların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 temsil ettikleri kitlelerinin lehine olabilecek kararları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aldırma çabaları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halkla ilişkiler temelli lobicilik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olarak görülebilir. 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lnSpcReduction="9999"/>
          </a:bodyPr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 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Kriz Yönetimi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Kriz iletişim süreci;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gözlem ve farkına varma, krizi önleme, kriz iletişimine inanma, krize hazırlıklı olma ve değerlendirme aşamalarından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oluşmaktadır. Halkla ilişkiler birimleri,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kriz yönetim sürecinde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hedef kitle ve medyayla iyi ilişkiler geliştirme, kamuoyunu sürekli bilgilendirme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gibi konularda aktif görev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almaktadır.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 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İtibar Yönetimi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Halkla ilişkilerin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önemli uygulama alanlarından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bir tanesi de, kurumsal itibar yönetimidir. İtibar yönetimin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gelecek yıllarda öneminin daha da artacağı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ve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halkla ilişkiler birimlerinin bu konuda daha aktif rol üstleneceği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beklenmektedir. 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 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 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Pazarlama İletişimi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 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Halkla ilişkilerin diğer bir uygulama alanı pazarlama iletişimidir.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Halkla ilişkiler,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bir kurumun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pazarlama amaçlarını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doğrudan desteklemek için kullanıldığında pazarlama iletişimi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olarak adlandırılmaktadır. 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  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Sponsorluk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 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Sponsorluk günümüzde önemi artan uygulama alanlarının başında gelmektedir.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Sponsorluk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;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spor, sanat, kültür ve benzeri faaliyet alanlarında kişi veya kurumlara para, araç/ gereç veya hizmet desteği verilerek katkıda bulunmayı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ifade etmektedir.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Kurumsal Sosyal Sorumluluk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Halkla ilişkilerin önemli çalışma alanlarından bir tanesi de, kurumsal sosyal sorumluluk uygulamalarıdır.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Kuruluşların yaptığı çalışmalarda, aldıkları kararlarda ilgili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hedef kitlesini düşünmesi ve onların zararına olabilecek davranışlardan kaçınması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sosyal sorumluluğun özünü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teşkil etmektedir. 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 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Etkinlik Yönetimi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 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Etkinlik yönetimi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bir kuruluşa çalışanlarıyla, ilgili çevrenin karşılaşması ve birbiriyle ilgili izlenim edinmeleri konusunda önemli fırsatlar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sunmaktadır. Bu nedenle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etkinlik yönetimi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halkla ilişkilerin önemli bir parçası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olarak görülmektedir.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Etkinliğin yerinin belirlenmesi, davetiyelerin hazırlanması, yapılacak ikramlar, görevlilerin belirlenmesi ve eğitilmesi, katılımcılara dağıtılacak hediyeler, medyayla ilişkiler gibi görevler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etkinlik yönetimi çerçevesinde yürütülmektedir. 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 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Kurumsal Kimlik ve İmaj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Halkla ilişkilerin uygulama alanlarından bir diğeri, kimlik ve imaj çalışmalarıdır.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Kurumsal kimlik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,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bir kurumun rakiplerinden ve benzerlerinden ayrılabilmesi için;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felsefe, tasarım, iletişim ve davranışında oluşturduğu bir bütünlük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olarak tanımlanabilir.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 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Çalışan/Üye İlişkileri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Halkla ilişkilerin bu alanı,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bir kuruluşta çalışan personele yönelik uygulamaları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içermektedir.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Çalışan/üye ilişkileri, bir kuruluşun çalışanlarının ilgilerine cevap vermeyi, onları bilgilendirme ve motive etmeyi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ifade etmektedir.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Çalışan/üye ilişkileri,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iletişimi sağlama, takım ruhunu oluşturma, çalışanlar arasında sorunu azaltma, aidiyet duygusunu geliştirme ve değer verme açısından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önemlidir. 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 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Halkla ilişkilerin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dinamik bir yapıya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sahip olması,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uygulama alanlarını sürekli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geliştirmektedir. Diğer bir deyişle, halkla ilişkiler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günün koşullarına kendini çok iyi uyarlamakta ve sürekli kendini yenilemektedir.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Sözgelimi,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yeni bir iletişim teknolojisi ortaya çıktığında, halkla ilişkiler alanında hemen kullanılmaya başlamaktadır. 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 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Toplumla İlişkiler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Halkla ilişkilerle son olarak ele alınabilecek uygulama alanı ise toplumla ilişkilerdir.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Toplumla ilişkiler,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hem kuruluşun hem de toplumun yarar elde edeceği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bir çevre geliştirmek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için planlanan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etkinlikleri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ifade etmektedir. Son 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 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Örneğin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, ülkemizde on yıl kadar önce yaygınlaşan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internet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, bugün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halkla ilişkiler alanında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en çok kullanılan araçların başında gelmektedir. 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Halkla ilişkiler eğitimi alanlar ve bu sektörde çalışanlar,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sürekli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kendilerini yenilemekle yükümlüdür.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Eğer halkla ilişkiler görevlileri,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güncel gelişmeleri iyi izleyip yeterince analiz edemezse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,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başarılı olma ihtimalleri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son derece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düşük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olacaktır.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 algn="ctr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HALKLA İLİŞKİLERİN TANIMLANMASI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  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Halkla ilişkilerin tanımını daha iyi anlayabilmek için öncelikle,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iki temel kavramın açıklanmasında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yarar vardır. Bunlar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“halk”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ve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“iletişim”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kavramlarıdır. 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PlaceHolder 1"/>
          <p:cNvSpPr>
            <a:spLocks noGrp="1"/>
          </p:cNvSpPr>
          <p:nvPr>
            <p:ph/>
          </p:nvPr>
        </p:nvSpPr>
        <p:spPr>
          <a:xfrm>
            <a:off x="252720" y="183600"/>
            <a:ext cx="9592920" cy="52552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   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Halk Kavramı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 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Halk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sözcüğü genel anlamıyla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tüm nüfusu, zengin-orta sınıf, kadın-erkek, genç-yaşlı, eğitimli-eğitimsiz, etnik ve dini grupları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ifade etmektedir. Diğer bir deyişle halk sözcüğü,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bir coğrafi bölgede yaşayan insanların tümü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 demektir.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Ele alınan bir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ülke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ise, bu durumda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halk ülke nüfusunun tamamıdır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.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Bölge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ise,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o bölgede yaşayan tüm insanlardır</a:t>
            </a:r>
            <a:r>
              <a:rPr b="0" lang="tr-TR" sz="3200" strike="noStrike" u="none">
                <a:solidFill>
                  <a:srgbClr val="ffff00"/>
                </a:solidFill>
                <a:uFillTx/>
                <a:latin typeface="Arial"/>
              </a:rPr>
              <a:t>.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Dünya</a:t>
            </a: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ise </a:t>
            </a:r>
            <a:r>
              <a:rPr b="0" lang="tr-TR" sz="3200" strike="noStrike" u="sng">
                <a:solidFill>
                  <a:srgbClr val="ffff00"/>
                </a:solidFill>
                <a:uFillTx/>
                <a:latin typeface="Arial"/>
              </a:rPr>
              <a:t>tüm dünya nüfusudur. 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r>
              <a:rPr b="0" lang="tr-TR" sz="3200" strike="noStrike" u="none">
                <a:solidFill>
                  <a:srgbClr val="ffffff"/>
                </a:solidFill>
                <a:uFillTx/>
                <a:latin typeface="Arial"/>
              </a:rPr>
              <a:t> </a:t>
            </a:r>
            <a:endParaRPr b="0" lang="tr-TR" sz="32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Aft>
                <a:spcPts val="329"/>
              </a:spcAft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 algn="just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20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  <a:p>
            <a:pPr indent="0">
              <a:lnSpc>
                <a:spcPct val="100000"/>
              </a:lnSpc>
              <a:spcBef>
                <a:spcPts val="1417"/>
              </a:spcBef>
              <a:buNone/>
              <a:tabLst>
                <a:tab algn="l" pos="0"/>
              </a:tabLst>
            </a:pPr>
            <a:endParaRPr b="0" lang="tr-TR" sz="1700" strike="noStrike" u="none">
              <a:solidFill>
                <a:srgbClr val="ffffff"/>
              </a:solidFill>
              <a:uFillTx/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0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812</TotalTime>
  <Application>LibreOffice/24.8.2.1$Windows_X86_64 LibreOffice_project/0f794b6e29741098670a3b95d60478a65d05ef13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2024-02-24T12:41:21Z</dcterms:created>
  <dc:creator/>
  <dc:description/>
  <dc:language>tr-TR</dc:language>
  <cp:lastModifiedBy/>
  <dcterms:modified xsi:type="dcterms:W3CDTF">2024-10-03T09:24:38Z</dcterms:modified>
  <cp:revision>61</cp:revision>
  <dc:subject/>
  <dc:title>Lights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