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sldIdLst>
    <p:sldId id="267" r:id="rId2"/>
    <p:sldId id="268" r:id="rId3"/>
    <p:sldId id="269" r:id="rId4"/>
    <p:sldId id="270" r:id="rId5"/>
    <p:sldId id="271" r:id="rId6"/>
    <p:sldId id="272" r:id="rId7"/>
    <p:sldId id="273" r:id="rId8"/>
    <p:sldId id="275" r:id="rId9"/>
    <p:sldId id="276" r:id="rId10"/>
    <p:sldId id="277" r:id="rId11"/>
    <p:sldId id="278" r:id="rId12"/>
    <p:sldId id="279" r:id="rId13"/>
    <p:sldId id="281" r:id="rId14"/>
    <p:sldId id="282" r:id="rId15"/>
    <p:sldId id="283" r:id="rId16"/>
    <p:sldId id="284" r:id="rId17"/>
    <p:sldId id="285" r:id="rId18"/>
    <p:sldId id="286" r:id="rId19"/>
    <p:sldId id="287" r:id="rId20"/>
    <p:sldId id="288" r:id="rId21"/>
    <p:sldId id="289" r:id="rId22"/>
    <p:sldId id="290" r:id="rId23"/>
    <p:sldId id="292" r:id="rId24"/>
    <p:sldId id="293" r:id="rId25"/>
    <p:sldId id="294" r:id="rId26"/>
    <p:sldId id="295" r:id="rId27"/>
    <p:sldId id="296" r:id="rId28"/>
    <p:sldId id="297" r:id="rId29"/>
    <p:sldId id="298" r:id="rId30"/>
    <p:sldId id="299" r:id="rId31"/>
    <p:sldId id="300" r:id="rId32"/>
    <p:sldId id="301" r:id="rId33"/>
    <p:sldId id="302" r:id="rId34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662" autoAdjust="0"/>
    <p:restoredTop sz="86418" autoAdjust="0"/>
  </p:normalViewPr>
  <p:slideViewPr>
    <p:cSldViewPr snapToGrid="0">
      <p:cViewPr varScale="1">
        <p:scale>
          <a:sx n="68" d="100"/>
          <a:sy n="68" d="100"/>
        </p:scale>
        <p:origin x="996" y="6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382EFB-934C-494A-A491-DAB8910F5804}" type="datetimeFigureOut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24.12.2024</a:t>
            </a:fld>
            <a:endParaRPr kumimoji="0" lang="tr-TR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7D6DDB-2D65-4BD4-B33A-09B300279420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90255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382EFB-934C-494A-A491-DAB8910F5804}" type="datetimeFigureOut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24.12.2024</a:t>
            </a:fld>
            <a:endParaRPr kumimoji="0" lang="tr-TR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7D6DDB-2D65-4BD4-B33A-09B300279420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67849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382EFB-934C-494A-A491-DAB8910F5804}" type="datetimeFigureOut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24.12.2024</a:t>
            </a:fld>
            <a:endParaRPr kumimoji="0" lang="tr-TR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7D6DDB-2D65-4BD4-B33A-09B300279420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21401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382EFB-934C-494A-A491-DAB8910F5804}" type="datetimeFigureOut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24.12.2024</a:t>
            </a:fld>
            <a:endParaRPr kumimoji="0" lang="tr-TR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7D6DDB-2D65-4BD4-B33A-09B300279420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66299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382EFB-934C-494A-A491-DAB8910F5804}" type="datetimeFigureOut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24.12.2024</a:t>
            </a:fld>
            <a:endParaRPr kumimoji="0" lang="tr-TR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7D6DDB-2D65-4BD4-B33A-09B300279420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12715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382EFB-934C-494A-A491-DAB8910F5804}" type="datetimeFigureOut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24.12.2024</a:t>
            </a:fld>
            <a:endParaRPr kumimoji="0" lang="tr-TR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7D6DDB-2D65-4BD4-B33A-09B300279420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50716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382EFB-934C-494A-A491-DAB8910F5804}" type="datetimeFigureOut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24.12.2024</a:t>
            </a:fld>
            <a:endParaRPr kumimoji="0" lang="tr-TR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7D6DDB-2D65-4BD4-B33A-09B300279420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74221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382EFB-934C-494A-A491-DAB8910F5804}" type="datetimeFigureOut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24.12.2024</a:t>
            </a:fld>
            <a:endParaRPr kumimoji="0" lang="tr-TR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7D6DDB-2D65-4BD4-B33A-09B300279420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43215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382EFB-934C-494A-A491-DAB8910F5804}" type="datetimeFigureOut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24.12.2024</a:t>
            </a:fld>
            <a:endParaRPr kumimoji="0" lang="tr-TR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7D6DDB-2D65-4BD4-B33A-09B300279420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25006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382EFB-934C-494A-A491-DAB8910F5804}" type="datetimeFigureOut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24.12.2024</a:t>
            </a:fld>
            <a:endParaRPr kumimoji="0" lang="tr-TR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7D6DDB-2D65-4BD4-B33A-09B300279420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00418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382EFB-934C-494A-A491-DAB8910F5804}" type="datetimeFigureOut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24.12.2024</a:t>
            </a:fld>
            <a:endParaRPr kumimoji="0" lang="tr-TR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7D6DDB-2D65-4BD4-B33A-09B300279420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81858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dirty="0" smtClean="0"/>
              <a:t>Resim eklemek için </a:t>
            </a:r>
            <a:r>
              <a:rPr lang="tr-TR" smtClean="0"/>
              <a:t>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382EFB-934C-494A-A491-DAB8910F5804}" type="datetimeFigureOut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24.12.2024</a:t>
            </a:fld>
            <a:endParaRPr kumimoji="0" lang="tr-TR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7D6DDB-2D65-4BD4-B33A-09B300279420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39488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382EFB-934C-494A-A491-DAB8910F5804}" type="datetimeFigureOut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24.12.2024</a:t>
            </a:fld>
            <a:endParaRPr kumimoji="0" lang="tr-TR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7D6DDB-2D65-4BD4-B33A-09B300279420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536073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62951" y="266651"/>
            <a:ext cx="10515600" cy="816561"/>
          </a:xfrm>
        </p:spPr>
        <p:txBody>
          <a:bodyPr/>
          <a:lstStyle/>
          <a:p>
            <a:pPr marL="0" marR="0" indent="457200" algn="just" rtl="0">
              <a:buFont typeface="Arial" panose="020B0604020202020204" pitchFamily="34" charset="0"/>
              <a:buNone/>
            </a:pPr>
            <a:r>
              <a:rPr lang="tr-TR" sz="2800" b="1" i="0" u="none" strike="noStrike" baseline="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   </a:t>
            </a:r>
            <a:r>
              <a:rPr lang="en-US" sz="2800" b="1" i="0" u="none" strike="noStrike" baseline="0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Lobicilik</a:t>
            </a:r>
            <a:r>
              <a:rPr lang="en-US" sz="2800" b="1" i="0" u="none" strike="noStrike" baseline="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: </a:t>
            </a:r>
            <a:r>
              <a:rPr lang="en-US" sz="2800" b="1" i="0" u="none" strike="noStrike" baseline="0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Tanım</a:t>
            </a:r>
            <a:r>
              <a:rPr lang="en-US" sz="2800" b="1" i="0" u="none" strike="noStrike" baseline="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, </a:t>
            </a:r>
            <a:r>
              <a:rPr lang="en-US" sz="2800" b="1" i="0" u="none" strike="noStrike" baseline="0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Amaç</a:t>
            </a:r>
            <a:r>
              <a:rPr lang="en-US" sz="2800" b="1" i="0" u="none" strike="noStrike" baseline="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i="0" u="none" strike="noStrike" baseline="0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ve</a:t>
            </a:r>
            <a:r>
              <a:rPr lang="en-US" sz="2800" b="1" i="0" u="none" strike="noStrike" baseline="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i="0" u="none" strike="noStrike" baseline="0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Faaliyetler</a:t>
            </a:r>
            <a:endParaRPr lang="en-US" sz="2800" b="1" i="0" u="none" strike="noStrike" baseline="0" dirty="0" smtClean="0">
              <a:solidFill>
                <a:schemeClr val="accent5">
                  <a:lumMod val="20000"/>
                  <a:lumOff val="80000"/>
                </a:schemeClr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64234" y="1308295"/>
            <a:ext cx="11338560" cy="4868668"/>
          </a:xfrm>
        </p:spPr>
        <p:txBody>
          <a:bodyPr/>
          <a:lstStyle/>
          <a:p>
            <a:pPr marL="0" marR="0" lvl="0" indent="457200" algn="just" rtl="0">
              <a:lnSpc>
                <a:spcPct val="150000"/>
              </a:lnSpc>
              <a:buNone/>
            </a:pPr>
            <a:r>
              <a:rPr lang="en-US" sz="2800" b="0" i="0" u="none" strike="noStrike" baseline="0" dirty="0" err="1" smtClean="0">
                <a:solidFill>
                  <a:schemeClr val="accent1"/>
                </a:solidFill>
                <a:latin typeface="Times New Roman" panose="02020603050405020304" pitchFamily="18" charset="0"/>
              </a:rPr>
              <a:t>Lobicilik</a:t>
            </a:r>
            <a:r>
              <a:rPr lang="en-US" sz="2800" b="0" i="0" u="none" strike="noStrike" baseline="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, </a:t>
            </a:r>
            <a:r>
              <a:rPr lang="en-US" sz="2800" b="0" i="0" u="none" strike="noStrike" baseline="0" dirty="0" err="1" smtClean="0">
                <a:solidFill>
                  <a:schemeClr val="accent2"/>
                </a:solidFill>
                <a:latin typeface="Times New Roman" panose="02020603050405020304" pitchFamily="18" charset="0"/>
              </a:rPr>
              <a:t>belirli</a:t>
            </a:r>
            <a:r>
              <a:rPr lang="en-US" sz="2800" b="0" i="0" u="none" strike="noStrike" baseline="0" dirty="0" smtClean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 smtClean="0">
                <a:solidFill>
                  <a:schemeClr val="accent2"/>
                </a:solidFill>
                <a:latin typeface="Times New Roman" panose="02020603050405020304" pitchFamily="18" charset="0"/>
              </a:rPr>
              <a:t>çıkar</a:t>
            </a:r>
            <a:r>
              <a:rPr lang="en-US" sz="2800" b="0" i="0" u="none" strike="noStrike" baseline="0" dirty="0" smtClean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 smtClean="0">
                <a:solidFill>
                  <a:schemeClr val="accent2"/>
                </a:solidFill>
                <a:latin typeface="Times New Roman" panose="02020603050405020304" pitchFamily="18" charset="0"/>
              </a:rPr>
              <a:t>gruplarının</a:t>
            </a:r>
            <a:r>
              <a:rPr lang="en-US" sz="2800" b="0" i="0" u="none" strike="noStrike" baseline="0" dirty="0" smtClean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 smtClean="0">
                <a:solidFill>
                  <a:schemeClr val="accent2"/>
                </a:solidFill>
                <a:latin typeface="Times New Roman" panose="02020603050405020304" pitchFamily="18" charset="0"/>
              </a:rPr>
              <a:t>siyasi</a:t>
            </a:r>
            <a:r>
              <a:rPr lang="en-US" sz="2800" b="0" i="0" u="none" strike="noStrike" baseline="0" dirty="0" smtClean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 smtClean="0">
                <a:solidFill>
                  <a:schemeClr val="accent2"/>
                </a:solidFill>
                <a:latin typeface="Times New Roman" panose="02020603050405020304" pitchFamily="18" charset="0"/>
              </a:rPr>
              <a:t>karar</a:t>
            </a:r>
            <a:r>
              <a:rPr lang="en-US" sz="2800" b="0" i="0" u="none" strike="noStrike" baseline="0" dirty="0" smtClean="0">
                <a:solidFill>
                  <a:schemeClr val="accent2"/>
                </a:solidFill>
                <a:latin typeface="Times New Roman" panose="02020603050405020304" pitchFamily="18" charset="0"/>
              </a:rPr>
              <a:t> alma </a:t>
            </a:r>
            <a:r>
              <a:rPr lang="en-US" sz="2800" b="0" i="0" u="none" strike="noStrike" baseline="0" dirty="0" err="1" smtClean="0">
                <a:solidFill>
                  <a:schemeClr val="accent2"/>
                </a:solidFill>
                <a:latin typeface="Times New Roman" panose="02020603050405020304" pitchFamily="18" charset="0"/>
              </a:rPr>
              <a:t>süreçlerini</a:t>
            </a:r>
            <a:r>
              <a:rPr lang="en-US" sz="2800" b="0" i="0" u="none" strike="noStrike" baseline="0" dirty="0" smtClean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 smtClean="0">
                <a:solidFill>
                  <a:schemeClr val="accent2"/>
                </a:solidFill>
                <a:latin typeface="Times New Roman" panose="02020603050405020304" pitchFamily="18" charset="0"/>
              </a:rPr>
              <a:t>etkilemek</a:t>
            </a:r>
            <a:r>
              <a:rPr lang="en-US" sz="2800" b="0" i="0" u="none" strike="noStrike" baseline="0" dirty="0" smtClean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 smtClean="0">
                <a:solidFill>
                  <a:schemeClr val="accent2"/>
                </a:solidFill>
                <a:latin typeface="Times New Roman" panose="02020603050405020304" pitchFamily="18" charset="0"/>
              </a:rPr>
              <a:t>amacıyla</a:t>
            </a:r>
            <a:r>
              <a:rPr lang="en-US" sz="2800" b="0" i="0" u="none" strike="noStrike" baseline="0" dirty="0" smtClean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 smtClean="0">
                <a:solidFill>
                  <a:schemeClr val="accent2"/>
                </a:solidFill>
                <a:latin typeface="Times New Roman" panose="02020603050405020304" pitchFamily="18" charset="0"/>
              </a:rPr>
              <a:t>yürüttüğü</a:t>
            </a:r>
            <a:r>
              <a:rPr lang="en-US" sz="2800" b="0" i="0" u="none" strike="noStrike" baseline="0" dirty="0" smtClean="0">
                <a:solidFill>
                  <a:schemeClr val="accent2"/>
                </a:solidFill>
                <a:latin typeface="Times New Roman" panose="02020603050405020304" pitchFamily="18" charset="0"/>
              </a:rPr>
              <a:t> organize </a:t>
            </a:r>
            <a:r>
              <a:rPr lang="en-US" sz="2800" b="0" i="0" u="none" strike="noStrike" baseline="0" dirty="0" err="1" smtClean="0">
                <a:solidFill>
                  <a:schemeClr val="accent2"/>
                </a:solidFill>
                <a:latin typeface="Times New Roman" panose="02020603050405020304" pitchFamily="18" charset="0"/>
              </a:rPr>
              <a:t>faaliyetlerdir</a:t>
            </a:r>
            <a:r>
              <a:rPr lang="en-US" sz="2800" b="0" i="0" u="none" strike="noStrike" baseline="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. Bu </a:t>
            </a:r>
            <a:r>
              <a:rPr lang="en-US" sz="2800" b="0" i="0" u="none" strike="noStrike" baseline="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çalışmalar</a:t>
            </a:r>
            <a:r>
              <a:rPr lang="en-US" sz="2800" b="0" i="0" u="none" strike="noStrike" baseline="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, </a:t>
            </a:r>
            <a:r>
              <a:rPr lang="en-US" sz="2800" b="0" i="0" u="none" strike="noStrike" baseline="0" dirty="0" err="1" smtClean="0">
                <a:solidFill>
                  <a:schemeClr val="accent1"/>
                </a:solidFill>
                <a:latin typeface="Times New Roman" panose="02020603050405020304" pitchFamily="18" charset="0"/>
              </a:rPr>
              <a:t>yasa</a:t>
            </a:r>
            <a:r>
              <a:rPr lang="en-US" sz="2800" b="0" i="0" u="none" strike="noStrike" baseline="0" dirty="0" smtClean="0">
                <a:solidFill>
                  <a:schemeClr val="accent1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 smtClean="0">
                <a:solidFill>
                  <a:schemeClr val="accent1"/>
                </a:solidFill>
                <a:latin typeface="Times New Roman" panose="02020603050405020304" pitchFamily="18" charset="0"/>
              </a:rPr>
              <a:t>yapıcıları</a:t>
            </a:r>
            <a:r>
              <a:rPr lang="en-US" sz="2800" b="0" i="0" u="none" strike="noStrike" baseline="0" dirty="0" smtClean="0">
                <a:solidFill>
                  <a:schemeClr val="accent1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 smtClean="0">
                <a:solidFill>
                  <a:schemeClr val="accent1"/>
                </a:solidFill>
                <a:latin typeface="Times New Roman" panose="02020603050405020304" pitchFamily="18" charset="0"/>
              </a:rPr>
              <a:t>bilgilendirmek</a:t>
            </a:r>
            <a:r>
              <a:rPr lang="en-US" sz="2800" b="0" i="0" u="none" strike="noStrike" baseline="0" dirty="0" smtClean="0">
                <a:solidFill>
                  <a:schemeClr val="accent1"/>
                </a:solidFill>
                <a:latin typeface="Times New Roman" panose="02020603050405020304" pitchFamily="18" charset="0"/>
              </a:rPr>
              <a:t>, </a:t>
            </a:r>
            <a:r>
              <a:rPr lang="en-US" sz="2800" b="0" i="0" u="none" strike="noStrike" baseline="0" dirty="0" err="1" smtClean="0">
                <a:solidFill>
                  <a:schemeClr val="accent1"/>
                </a:solidFill>
                <a:latin typeface="Times New Roman" panose="02020603050405020304" pitchFamily="18" charset="0"/>
              </a:rPr>
              <a:t>destek</a:t>
            </a:r>
            <a:r>
              <a:rPr lang="en-US" sz="2800" b="0" i="0" u="none" strike="noStrike" baseline="0" dirty="0" smtClean="0">
                <a:solidFill>
                  <a:schemeClr val="accent1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 smtClean="0">
                <a:solidFill>
                  <a:schemeClr val="accent1"/>
                </a:solidFill>
                <a:latin typeface="Times New Roman" panose="02020603050405020304" pitchFamily="18" charset="0"/>
              </a:rPr>
              <a:t>toplamak</a:t>
            </a:r>
            <a:r>
              <a:rPr lang="en-US" sz="2800" b="0" i="0" u="none" strike="noStrike" baseline="0" dirty="0" smtClean="0">
                <a:solidFill>
                  <a:schemeClr val="accent1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 smtClean="0">
                <a:solidFill>
                  <a:schemeClr val="accent1"/>
                </a:solidFill>
                <a:latin typeface="Times New Roman" panose="02020603050405020304" pitchFamily="18" charset="0"/>
              </a:rPr>
              <a:t>ve</a:t>
            </a:r>
            <a:r>
              <a:rPr lang="en-US" sz="2800" b="0" i="0" u="none" strike="noStrike" baseline="0" dirty="0" smtClean="0">
                <a:solidFill>
                  <a:schemeClr val="accent1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 smtClean="0">
                <a:solidFill>
                  <a:schemeClr val="accent1"/>
                </a:solidFill>
                <a:latin typeface="Times New Roman" panose="02020603050405020304" pitchFamily="18" charset="0"/>
              </a:rPr>
              <a:t>kamuoyunda</a:t>
            </a:r>
            <a:r>
              <a:rPr lang="en-US" sz="2800" b="0" i="0" u="none" strike="noStrike" baseline="0" dirty="0" smtClean="0">
                <a:solidFill>
                  <a:schemeClr val="accent1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 smtClean="0">
                <a:solidFill>
                  <a:schemeClr val="accent1"/>
                </a:solidFill>
                <a:latin typeface="Times New Roman" panose="02020603050405020304" pitchFamily="18" charset="0"/>
              </a:rPr>
              <a:t>olumlu</a:t>
            </a:r>
            <a:r>
              <a:rPr lang="en-US" sz="2800" b="0" i="0" u="none" strike="noStrike" baseline="0" dirty="0" smtClean="0">
                <a:solidFill>
                  <a:schemeClr val="accent1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 smtClean="0">
                <a:solidFill>
                  <a:schemeClr val="accent1"/>
                </a:solidFill>
                <a:latin typeface="Times New Roman" panose="02020603050405020304" pitchFamily="18" charset="0"/>
              </a:rPr>
              <a:t>izlenimler</a:t>
            </a:r>
            <a:r>
              <a:rPr lang="en-US" sz="2800" b="0" i="0" u="none" strike="noStrike" baseline="0" dirty="0" smtClean="0">
                <a:solidFill>
                  <a:schemeClr val="accent1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 smtClean="0">
                <a:solidFill>
                  <a:schemeClr val="accent1"/>
                </a:solidFill>
                <a:latin typeface="Times New Roman" panose="02020603050405020304" pitchFamily="18" charset="0"/>
              </a:rPr>
              <a:t>oluşturmak</a:t>
            </a:r>
            <a:r>
              <a:rPr lang="en-US" sz="2800" b="0" i="0" u="none" strike="noStrike" baseline="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gibi</a:t>
            </a:r>
            <a:r>
              <a:rPr lang="en-US" sz="2800" b="0" i="0" u="none" strike="noStrike" baseline="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stratejilere</a:t>
            </a:r>
            <a:r>
              <a:rPr lang="en-US" sz="2800" b="0" i="0" u="none" strike="noStrike" baseline="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dayanır</a:t>
            </a:r>
            <a:r>
              <a:rPr lang="en-US" sz="2800" b="0" i="0" u="none" strike="noStrike" baseline="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.</a:t>
            </a: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8805" y="3319975"/>
            <a:ext cx="3493103" cy="3355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2510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351692" y="351692"/>
            <a:ext cx="11366696" cy="6063176"/>
          </a:xfrm>
        </p:spPr>
        <p:txBody>
          <a:bodyPr/>
          <a:lstStyle/>
          <a:p>
            <a:pPr marL="0" marR="0" lvl="0" indent="457200" algn="just" rtl="0">
              <a:lnSpc>
                <a:spcPct val="150000"/>
              </a:lnSpc>
              <a:buNone/>
            </a:pPr>
            <a:r>
              <a:rPr lang="en-US" sz="2800" b="0" i="0" u="none" strike="noStrike" baseline="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2. </a:t>
            </a:r>
            <a:r>
              <a:rPr lang="en-US" sz="2800" b="0" i="0" u="none" strike="noStrike" baseline="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Yasa</a:t>
            </a:r>
            <a:r>
              <a:rPr lang="en-US" sz="2800" b="0" i="0" u="none" strike="noStrike" baseline="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Yapıcıların</a:t>
            </a:r>
            <a:r>
              <a:rPr lang="en-US" sz="2800" b="0" i="0" u="none" strike="noStrike" baseline="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Toplumsal</a:t>
            </a:r>
            <a:r>
              <a:rPr lang="en-US" sz="2800" b="0" i="0" u="none" strike="noStrike" baseline="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Görüşlere</a:t>
            </a:r>
            <a:r>
              <a:rPr lang="en-US" sz="2800" b="0" i="0" u="none" strike="noStrike" baseline="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Ulaşmasını</a:t>
            </a:r>
            <a:r>
              <a:rPr lang="en-US" sz="2800" b="0" i="0" u="none" strike="noStrike" baseline="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Sağlama</a:t>
            </a:r>
            <a:endParaRPr lang="en-US" sz="2800" b="0" i="0" u="none" strike="noStrike" baseline="0" dirty="0" smtClean="0">
              <a:solidFill>
                <a:schemeClr val="accent1">
                  <a:lumMod val="20000"/>
                  <a:lumOff val="80000"/>
                </a:schemeClr>
              </a:solidFill>
              <a:latin typeface="Times New Roman" panose="02020603050405020304" pitchFamily="18" charset="0"/>
            </a:endParaRPr>
          </a:p>
          <a:p>
            <a:pPr marL="0" marR="0" lvl="0" indent="457200" algn="just" rtl="0">
              <a:lnSpc>
                <a:spcPct val="150000"/>
              </a:lnSpc>
              <a:buNone/>
            </a:pPr>
            <a:r>
              <a:rPr lang="en-US" sz="2800" b="0" i="0" u="none" strike="noStrike" baseline="0" dirty="0" err="1" smtClean="0">
                <a:solidFill>
                  <a:schemeClr val="accent1"/>
                </a:solidFill>
                <a:latin typeface="Times New Roman" panose="02020603050405020304" pitchFamily="18" charset="0"/>
              </a:rPr>
              <a:t>Amaç</a:t>
            </a:r>
            <a:r>
              <a:rPr lang="en-US" sz="2800" b="0" i="0" u="none" strike="noStrike" baseline="0" dirty="0" smtClean="0">
                <a:solidFill>
                  <a:schemeClr val="accent1"/>
                </a:solidFill>
                <a:latin typeface="Times New Roman" panose="02020603050405020304" pitchFamily="18" charset="0"/>
              </a:rPr>
              <a:t>: </a:t>
            </a:r>
            <a:r>
              <a:rPr lang="en-US" sz="2800" b="0" i="0" u="none" strike="noStrike" baseline="0" dirty="0" err="1" smtClean="0">
                <a:solidFill>
                  <a:schemeClr val="accent2"/>
                </a:solidFill>
                <a:latin typeface="Times New Roman" panose="02020603050405020304" pitchFamily="18" charset="0"/>
              </a:rPr>
              <a:t>Kanun</a:t>
            </a:r>
            <a:r>
              <a:rPr lang="en-US" sz="2800" b="0" i="0" u="none" strike="noStrike" baseline="0" dirty="0" smtClean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 smtClean="0">
                <a:solidFill>
                  <a:schemeClr val="accent2"/>
                </a:solidFill>
                <a:latin typeface="Times New Roman" panose="02020603050405020304" pitchFamily="18" charset="0"/>
              </a:rPr>
              <a:t>yapıcıların</a:t>
            </a:r>
            <a:r>
              <a:rPr lang="en-US" sz="2800" b="0" i="0" u="none" strike="noStrike" baseline="0" dirty="0" smtClean="0">
                <a:solidFill>
                  <a:schemeClr val="accent2"/>
                </a:solidFill>
                <a:latin typeface="Times New Roman" panose="02020603050405020304" pitchFamily="18" charset="0"/>
              </a:rPr>
              <a:t>, </a:t>
            </a:r>
            <a:r>
              <a:rPr lang="en-US" sz="2800" b="0" i="0" u="none" strike="noStrike" baseline="0" dirty="0" err="1" smtClean="0">
                <a:solidFill>
                  <a:schemeClr val="accent2"/>
                </a:solidFill>
                <a:latin typeface="Times New Roman" panose="02020603050405020304" pitchFamily="18" charset="0"/>
              </a:rPr>
              <a:t>çeşitli</a:t>
            </a:r>
            <a:r>
              <a:rPr lang="en-US" sz="2800" b="0" i="0" u="none" strike="noStrike" baseline="0" dirty="0" smtClean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 smtClean="0">
                <a:solidFill>
                  <a:schemeClr val="accent2"/>
                </a:solidFill>
                <a:latin typeface="Times New Roman" panose="02020603050405020304" pitchFamily="18" charset="0"/>
              </a:rPr>
              <a:t>toplumsal</a:t>
            </a:r>
            <a:r>
              <a:rPr lang="en-US" sz="2800" b="0" i="0" u="none" strike="noStrike" baseline="0" dirty="0" smtClean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 smtClean="0">
                <a:solidFill>
                  <a:schemeClr val="accent2"/>
                </a:solidFill>
                <a:latin typeface="Times New Roman" panose="02020603050405020304" pitchFamily="18" charset="0"/>
              </a:rPr>
              <a:t>kesimlerin</a:t>
            </a:r>
            <a:r>
              <a:rPr lang="en-US" sz="2800" b="0" i="0" u="none" strike="noStrike" baseline="0" dirty="0" smtClean="0">
                <a:solidFill>
                  <a:schemeClr val="accent2"/>
                </a:solidFill>
                <a:latin typeface="Times New Roman" panose="02020603050405020304" pitchFamily="18" charset="0"/>
              </a:rPr>
              <a:t>, </a:t>
            </a:r>
            <a:r>
              <a:rPr lang="en-US" sz="2800" b="0" i="0" u="none" strike="noStrike" baseline="0" dirty="0" err="1" smtClean="0">
                <a:solidFill>
                  <a:schemeClr val="accent2"/>
                </a:solidFill>
                <a:latin typeface="Times New Roman" panose="02020603050405020304" pitchFamily="18" charset="0"/>
              </a:rPr>
              <a:t>iş</a:t>
            </a:r>
            <a:r>
              <a:rPr lang="en-US" sz="2800" b="0" i="0" u="none" strike="noStrike" baseline="0" dirty="0" smtClean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 smtClean="0">
                <a:solidFill>
                  <a:schemeClr val="accent2"/>
                </a:solidFill>
                <a:latin typeface="Times New Roman" panose="02020603050405020304" pitchFamily="18" charset="0"/>
              </a:rPr>
              <a:t>dünyasının</a:t>
            </a:r>
            <a:r>
              <a:rPr lang="en-US" sz="2800" b="0" i="0" u="none" strike="noStrike" baseline="0" dirty="0" smtClean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 smtClean="0">
                <a:solidFill>
                  <a:schemeClr val="accent2"/>
                </a:solidFill>
                <a:latin typeface="Times New Roman" panose="02020603050405020304" pitchFamily="18" charset="0"/>
              </a:rPr>
              <a:t>ve</a:t>
            </a:r>
            <a:r>
              <a:rPr lang="en-US" sz="2800" b="0" i="0" u="none" strike="noStrike" baseline="0" dirty="0" smtClean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 smtClean="0">
                <a:solidFill>
                  <a:schemeClr val="accent2"/>
                </a:solidFill>
                <a:latin typeface="Times New Roman" panose="02020603050405020304" pitchFamily="18" charset="0"/>
              </a:rPr>
              <a:t>diğer</a:t>
            </a:r>
            <a:r>
              <a:rPr lang="en-US" sz="2800" b="0" i="0" u="none" strike="noStrike" baseline="0" dirty="0" smtClean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 smtClean="0">
                <a:solidFill>
                  <a:schemeClr val="accent2"/>
                </a:solidFill>
                <a:latin typeface="Times New Roman" panose="02020603050405020304" pitchFamily="18" charset="0"/>
              </a:rPr>
              <a:t>grupların</a:t>
            </a:r>
            <a:r>
              <a:rPr lang="en-US" sz="2800" b="0" i="0" u="none" strike="noStrike" baseline="0" dirty="0" smtClean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 smtClean="0">
                <a:solidFill>
                  <a:schemeClr val="accent2"/>
                </a:solidFill>
                <a:latin typeface="Times New Roman" panose="02020603050405020304" pitchFamily="18" charset="0"/>
              </a:rPr>
              <a:t>duygu</a:t>
            </a:r>
            <a:r>
              <a:rPr lang="en-US" sz="2800" b="0" i="0" u="none" strike="noStrike" baseline="0" dirty="0" smtClean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 smtClean="0">
                <a:solidFill>
                  <a:schemeClr val="accent2"/>
                </a:solidFill>
                <a:latin typeface="Times New Roman" panose="02020603050405020304" pitchFamily="18" charset="0"/>
              </a:rPr>
              <a:t>ve</a:t>
            </a:r>
            <a:r>
              <a:rPr lang="en-US" sz="2800" b="0" i="0" u="none" strike="noStrike" baseline="0" dirty="0" smtClean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 smtClean="0">
                <a:solidFill>
                  <a:schemeClr val="accent2"/>
                </a:solidFill>
                <a:latin typeface="Times New Roman" panose="02020603050405020304" pitchFamily="18" charset="0"/>
              </a:rPr>
              <a:t>düşüncelerini</a:t>
            </a:r>
            <a:r>
              <a:rPr lang="en-US" sz="2800" b="0" i="0" u="none" strike="noStrike" baseline="0" dirty="0" smtClean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daha</a:t>
            </a:r>
            <a:r>
              <a:rPr lang="en-US" sz="2800" b="0" i="0" u="none" strike="noStrike" baseline="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iyi</a:t>
            </a:r>
            <a:r>
              <a:rPr lang="en-US" sz="2800" b="0" i="0" u="none" strike="noStrike" baseline="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anlamalarını</a:t>
            </a:r>
            <a:r>
              <a:rPr lang="en-US" sz="2800" b="0" i="0" u="none" strike="noStrike" baseline="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sağlamak</a:t>
            </a:r>
            <a:r>
              <a:rPr lang="en-US" sz="2800" b="0" i="0" u="none" strike="noStrike" baseline="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.</a:t>
            </a:r>
          </a:p>
          <a:p>
            <a:pPr marL="0" marR="0" lvl="0" indent="457200" algn="just" rtl="0">
              <a:lnSpc>
                <a:spcPct val="150000"/>
              </a:lnSpc>
              <a:buNone/>
            </a:pPr>
            <a:r>
              <a:rPr lang="en-US" sz="2800" b="0" i="0" u="none" strike="noStrike" baseline="0" dirty="0" err="1" smtClean="0">
                <a:solidFill>
                  <a:schemeClr val="accent1"/>
                </a:solidFill>
                <a:latin typeface="Times New Roman" panose="02020603050405020304" pitchFamily="18" charset="0"/>
              </a:rPr>
              <a:t>Sonuç</a:t>
            </a:r>
            <a:r>
              <a:rPr lang="en-US" sz="2800" b="0" i="0" u="none" strike="noStrike" baseline="0" dirty="0" smtClean="0">
                <a:solidFill>
                  <a:schemeClr val="accent1"/>
                </a:solidFill>
                <a:latin typeface="Times New Roman" panose="02020603050405020304" pitchFamily="18" charset="0"/>
              </a:rPr>
              <a:t>: </a:t>
            </a:r>
            <a:r>
              <a:rPr lang="en-US" sz="2800" b="0" i="0" u="none" strike="noStrike" baseline="0" dirty="0" err="1" smtClean="0">
                <a:solidFill>
                  <a:schemeClr val="accent2"/>
                </a:solidFill>
                <a:latin typeface="Times New Roman" panose="02020603050405020304" pitchFamily="18" charset="0"/>
              </a:rPr>
              <a:t>Araştırmaların</a:t>
            </a:r>
            <a:r>
              <a:rPr lang="en-US" sz="2800" b="0" i="0" u="none" strike="noStrike" baseline="0" dirty="0" smtClean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 smtClean="0">
                <a:solidFill>
                  <a:schemeClr val="accent2"/>
                </a:solidFill>
                <a:latin typeface="Times New Roman" panose="02020603050405020304" pitchFamily="18" charset="0"/>
              </a:rPr>
              <a:t>derinleşmesine</a:t>
            </a:r>
            <a:r>
              <a:rPr lang="en-US" sz="2800" b="0" i="0" u="none" strike="noStrike" baseline="0" dirty="0" smtClean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 smtClean="0">
                <a:solidFill>
                  <a:schemeClr val="accent2"/>
                </a:solidFill>
                <a:latin typeface="Times New Roman" panose="02020603050405020304" pitchFamily="18" charset="0"/>
              </a:rPr>
              <a:t>ve</a:t>
            </a:r>
            <a:r>
              <a:rPr lang="en-US" sz="2800" b="0" i="0" u="none" strike="noStrike" baseline="0" dirty="0" smtClean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 smtClean="0">
                <a:solidFill>
                  <a:schemeClr val="accent2"/>
                </a:solidFill>
                <a:latin typeface="Times New Roman" panose="02020603050405020304" pitchFamily="18" charset="0"/>
              </a:rPr>
              <a:t>yasa</a:t>
            </a:r>
            <a:r>
              <a:rPr lang="en-US" sz="2800" b="0" i="0" u="none" strike="noStrike" baseline="0" dirty="0" smtClean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 smtClean="0">
                <a:solidFill>
                  <a:schemeClr val="accent2"/>
                </a:solidFill>
                <a:latin typeface="Times New Roman" panose="02020603050405020304" pitchFamily="18" charset="0"/>
              </a:rPr>
              <a:t>tasarılarına</a:t>
            </a:r>
            <a:r>
              <a:rPr lang="en-US" sz="2800" b="0" i="0" u="none" strike="noStrike" baseline="0" dirty="0" smtClean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 smtClean="0">
                <a:solidFill>
                  <a:schemeClr val="accent2"/>
                </a:solidFill>
                <a:latin typeface="Times New Roman" panose="02020603050405020304" pitchFamily="18" charset="0"/>
              </a:rPr>
              <a:t>ilişkin</a:t>
            </a:r>
            <a:r>
              <a:rPr lang="en-US" sz="2800" b="0" i="0" u="none" strike="noStrike" baseline="0" dirty="0" smtClean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 smtClean="0">
                <a:solidFill>
                  <a:schemeClr val="accent2"/>
                </a:solidFill>
                <a:latin typeface="Times New Roman" panose="02020603050405020304" pitchFamily="18" charset="0"/>
              </a:rPr>
              <a:t>toplumsal</a:t>
            </a:r>
            <a:r>
              <a:rPr lang="en-US" sz="2800" b="0" i="0" u="none" strike="noStrike" baseline="0" dirty="0" smtClean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 smtClean="0">
                <a:solidFill>
                  <a:schemeClr val="accent2"/>
                </a:solidFill>
                <a:latin typeface="Times New Roman" panose="02020603050405020304" pitchFamily="18" charset="0"/>
              </a:rPr>
              <a:t>fikirlerin</a:t>
            </a:r>
            <a:r>
              <a:rPr lang="en-US" sz="2800" b="0" i="0" u="none" strike="noStrike" baseline="0" dirty="0" smtClean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 smtClean="0">
                <a:solidFill>
                  <a:schemeClr val="accent2"/>
                </a:solidFill>
                <a:latin typeface="Times New Roman" panose="02020603050405020304" pitchFamily="18" charset="0"/>
              </a:rPr>
              <a:t>öğrenilmesine</a:t>
            </a:r>
            <a:r>
              <a:rPr lang="en-US" sz="2800" b="0" i="0" u="none" strike="noStrike" baseline="0" dirty="0" smtClean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katkıda</a:t>
            </a:r>
            <a:r>
              <a:rPr lang="en-US" sz="2800" b="0" i="0" u="none" strike="noStrike" baseline="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bulunur</a:t>
            </a:r>
            <a:r>
              <a:rPr lang="en-US" sz="2800" b="0" i="0" u="none" strike="noStrike" baseline="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822068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309489" y="365760"/>
            <a:ext cx="11521440" cy="6119446"/>
          </a:xfrm>
        </p:spPr>
        <p:txBody>
          <a:bodyPr/>
          <a:lstStyle/>
          <a:p>
            <a:pPr marL="0" marR="0" lvl="0" indent="457200" algn="just" rtl="0">
              <a:lnSpc>
                <a:spcPct val="150000"/>
              </a:lnSpc>
              <a:buNone/>
            </a:pPr>
            <a:r>
              <a:rPr lang="en-US" sz="2800" b="0" i="0" u="none" strike="noStrike" baseline="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3. </a:t>
            </a:r>
            <a:r>
              <a:rPr lang="en-US" sz="2800" b="0" i="0" u="none" strike="noStrike" baseline="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Yasa</a:t>
            </a:r>
            <a:r>
              <a:rPr lang="en-US" sz="2800" b="0" i="0" u="none" strike="noStrike" baseline="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ve</a:t>
            </a:r>
            <a:r>
              <a:rPr lang="en-US" sz="2800" b="0" i="0" u="none" strike="noStrike" baseline="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Kararların</a:t>
            </a:r>
            <a:r>
              <a:rPr lang="en-US" sz="2800" b="0" i="0" u="none" strike="noStrike" baseline="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Sonuçlarını</a:t>
            </a:r>
            <a:r>
              <a:rPr lang="en-US" sz="2800" b="0" i="0" u="none" strike="noStrike" baseline="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Öngörme</a:t>
            </a:r>
            <a:endParaRPr lang="en-US" sz="2800" b="0" i="0" u="none" strike="noStrike" baseline="0" dirty="0" smtClean="0">
              <a:solidFill>
                <a:schemeClr val="accent1">
                  <a:lumMod val="20000"/>
                  <a:lumOff val="80000"/>
                </a:schemeClr>
              </a:solidFill>
              <a:latin typeface="Times New Roman" panose="02020603050405020304" pitchFamily="18" charset="0"/>
            </a:endParaRPr>
          </a:p>
          <a:p>
            <a:pPr marL="0" marR="0" lvl="0" indent="457200" algn="just" rtl="0">
              <a:lnSpc>
                <a:spcPct val="150000"/>
              </a:lnSpc>
              <a:buNone/>
            </a:pPr>
            <a:r>
              <a:rPr lang="en-US" sz="2800" b="0" i="0" u="none" strike="noStrike" baseline="0" dirty="0" err="1" smtClean="0">
                <a:solidFill>
                  <a:schemeClr val="accent1"/>
                </a:solidFill>
                <a:latin typeface="Times New Roman" panose="02020603050405020304" pitchFamily="18" charset="0"/>
              </a:rPr>
              <a:t>Amaç</a:t>
            </a:r>
            <a:r>
              <a:rPr lang="en-US" sz="2800" b="0" i="0" u="none" strike="noStrike" baseline="0" dirty="0" smtClean="0">
                <a:solidFill>
                  <a:schemeClr val="accent1"/>
                </a:solidFill>
                <a:latin typeface="Times New Roman" panose="02020603050405020304" pitchFamily="18" charset="0"/>
              </a:rPr>
              <a:t>: </a:t>
            </a:r>
            <a:r>
              <a:rPr lang="en-US" sz="2800" b="0" i="0" u="none" strike="noStrike" baseline="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Yasaların</a:t>
            </a:r>
            <a:r>
              <a:rPr lang="en-US" sz="2800" b="0" i="0" u="none" strike="noStrike" baseline="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uygulanması</a:t>
            </a:r>
            <a:r>
              <a:rPr lang="en-US" sz="2800" b="0" i="0" u="none" strike="noStrike" baseline="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sonucunda</a:t>
            </a:r>
            <a:r>
              <a:rPr lang="en-US" sz="2800" b="0" i="0" u="none" strike="noStrike" baseline="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 smtClean="0">
                <a:solidFill>
                  <a:schemeClr val="accent2"/>
                </a:solidFill>
                <a:latin typeface="Times New Roman" panose="02020603050405020304" pitchFamily="18" charset="0"/>
              </a:rPr>
              <a:t>hangi</a:t>
            </a:r>
            <a:r>
              <a:rPr lang="en-US" sz="2800" b="0" i="0" u="none" strike="noStrike" baseline="0" dirty="0" smtClean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 smtClean="0">
                <a:solidFill>
                  <a:schemeClr val="accent2"/>
                </a:solidFill>
                <a:latin typeface="Times New Roman" panose="02020603050405020304" pitchFamily="18" charset="0"/>
              </a:rPr>
              <a:t>kesimlerin</a:t>
            </a:r>
            <a:r>
              <a:rPr lang="en-US" sz="2800" b="0" i="0" u="none" strike="noStrike" baseline="0" dirty="0" smtClean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 smtClean="0">
                <a:solidFill>
                  <a:schemeClr val="accent2"/>
                </a:solidFill>
                <a:latin typeface="Times New Roman" panose="02020603050405020304" pitchFamily="18" charset="0"/>
              </a:rPr>
              <a:t>etkileneceği</a:t>
            </a:r>
            <a:r>
              <a:rPr lang="en-US" sz="2800" b="0" i="0" u="none" strike="noStrike" baseline="0" dirty="0" smtClean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 smtClean="0">
                <a:solidFill>
                  <a:schemeClr val="accent2"/>
                </a:solidFill>
                <a:latin typeface="Times New Roman" panose="02020603050405020304" pitchFamily="18" charset="0"/>
              </a:rPr>
              <a:t>ve</a:t>
            </a:r>
            <a:r>
              <a:rPr lang="en-US" sz="2800" b="0" i="0" u="none" strike="noStrike" baseline="0" dirty="0" smtClean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 smtClean="0">
                <a:solidFill>
                  <a:schemeClr val="accent2"/>
                </a:solidFill>
                <a:latin typeface="Times New Roman" panose="02020603050405020304" pitchFamily="18" charset="0"/>
              </a:rPr>
              <a:t>etkilenme</a:t>
            </a:r>
            <a:r>
              <a:rPr lang="en-US" sz="2800" b="0" i="0" u="none" strike="noStrike" baseline="0" dirty="0" smtClean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 smtClean="0">
                <a:solidFill>
                  <a:schemeClr val="accent2"/>
                </a:solidFill>
                <a:latin typeface="Times New Roman" panose="02020603050405020304" pitchFamily="18" charset="0"/>
              </a:rPr>
              <a:t>seviyeleri</a:t>
            </a:r>
            <a:r>
              <a:rPr lang="en-US" sz="2800" b="0" i="0" u="none" strike="noStrike" baseline="0" dirty="0" smtClean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hakkında</a:t>
            </a:r>
            <a:r>
              <a:rPr lang="en-US" sz="2800" b="0" i="0" u="none" strike="noStrike" baseline="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bilgi</a:t>
            </a:r>
            <a:r>
              <a:rPr lang="en-US" sz="2800" b="0" i="0" u="none" strike="noStrike" baseline="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sağlamak</a:t>
            </a:r>
            <a:r>
              <a:rPr lang="en-US" sz="2800" b="0" i="0" u="none" strike="noStrike" baseline="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.</a:t>
            </a:r>
          </a:p>
          <a:p>
            <a:pPr marL="0" marR="0" lvl="0" indent="457200" algn="just" rtl="0">
              <a:lnSpc>
                <a:spcPct val="150000"/>
              </a:lnSpc>
              <a:buNone/>
            </a:pPr>
            <a:r>
              <a:rPr lang="en-US" sz="2800" b="0" i="0" u="none" strike="noStrike" baseline="0" dirty="0" err="1" smtClean="0">
                <a:solidFill>
                  <a:schemeClr val="accent1"/>
                </a:solidFill>
                <a:latin typeface="Times New Roman" panose="02020603050405020304" pitchFamily="18" charset="0"/>
              </a:rPr>
              <a:t>Sonuç</a:t>
            </a:r>
            <a:r>
              <a:rPr lang="en-US" sz="2800" b="0" i="0" u="none" strike="noStrike" baseline="0" dirty="0" smtClean="0">
                <a:solidFill>
                  <a:schemeClr val="accent1"/>
                </a:solidFill>
                <a:latin typeface="Times New Roman" panose="02020603050405020304" pitchFamily="18" charset="0"/>
              </a:rPr>
              <a:t>: </a:t>
            </a:r>
            <a:r>
              <a:rPr lang="en-US" sz="2800" b="0" i="0" u="none" strike="noStrike" baseline="0" dirty="0" err="1" smtClean="0">
                <a:solidFill>
                  <a:schemeClr val="accent2"/>
                </a:solidFill>
                <a:latin typeface="Times New Roman" panose="02020603050405020304" pitchFamily="18" charset="0"/>
              </a:rPr>
              <a:t>Yasa</a:t>
            </a:r>
            <a:r>
              <a:rPr lang="en-US" sz="2800" b="0" i="0" u="none" strike="noStrike" baseline="0" dirty="0" smtClean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 smtClean="0">
                <a:solidFill>
                  <a:schemeClr val="accent2"/>
                </a:solidFill>
                <a:latin typeface="Times New Roman" panose="02020603050405020304" pitchFamily="18" charset="0"/>
              </a:rPr>
              <a:t>yapıcıların</a:t>
            </a:r>
            <a:r>
              <a:rPr lang="en-US" sz="2800" b="0" i="0" u="none" strike="noStrike" baseline="0" dirty="0" smtClean="0">
                <a:solidFill>
                  <a:schemeClr val="accent2"/>
                </a:solidFill>
                <a:latin typeface="Times New Roman" panose="02020603050405020304" pitchFamily="18" charset="0"/>
              </a:rPr>
              <a:t>, </a:t>
            </a:r>
            <a:r>
              <a:rPr lang="en-US" sz="2800" b="0" i="0" u="none" strike="noStrike" baseline="0" dirty="0" err="1" smtClean="0">
                <a:solidFill>
                  <a:schemeClr val="accent2"/>
                </a:solidFill>
                <a:latin typeface="Times New Roman" panose="02020603050405020304" pitchFamily="18" charset="0"/>
              </a:rPr>
              <a:t>faaliyetlerinin</a:t>
            </a:r>
            <a:r>
              <a:rPr lang="en-US" sz="2800" b="0" i="0" u="none" strike="noStrike" baseline="0" dirty="0" smtClean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 smtClean="0">
                <a:solidFill>
                  <a:schemeClr val="accent2"/>
                </a:solidFill>
                <a:latin typeface="Times New Roman" panose="02020603050405020304" pitchFamily="18" charset="0"/>
              </a:rPr>
              <a:t>olası</a:t>
            </a:r>
            <a:r>
              <a:rPr lang="en-US" sz="2800" b="0" i="0" u="none" strike="noStrike" baseline="0" dirty="0" smtClean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 smtClean="0">
                <a:solidFill>
                  <a:schemeClr val="accent2"/>
                </a:solidFill>
                <a:latin typeface="Times New Roman" panose="02020603050405020304" pitchFamily="18" charset="0"/>
              </a:rPr>
              <a:t>sonuçlarını</a:t>
            </a:r>
            <a:r>
              <a:rPr lang="en-US" sz="2800" b="0" i="0" u="none" strike="noStrike" baseline="0" dirty="0" smtClean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 smtClean="0">
                <a:solidFill>
                  <a:schemeClr val="accent2"/>
                </a:solidFill>
                <a:latin typeface="Times New Roman" panose="02020603050405020304" pitchFamily="18" charset="0"/>
              </a:rPr>
              <a:t>anlamalarını</a:t>
            </a:r>
            <a:r>
              <a:rPr lang="en-US" sz="2800" b="0" i="0" u="none" strike="noStrike" baseline="0" dirty="0" smtClean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 smtClean="0">
                <a:solidFill>
                  <a:schemeClr val="accent2"/>
                </a:solidFill>
                <a:latin typeface="Times New Roman" panose="02020603050405020304" pitchFamily="18" charset="0"/>
              </a:rPr>
              <a:t>kolaylaştırır</a:t>
            </a:r>
            <a:r>
              <a:rPr lang="en-US" sz="2800" b="0" i="0" u="none" strike="noStrike" baseline="0" dirty="0" smtClean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 smtClean="0">
                <a:solidFill>
                  <a:schemeClr val="accent2"/>
                </a:solidFill>
                <a:latin typeface="Times New Roman" panose="02020603050405020304" pitchFamily="18" charset="0"/>
              </a:rPr>
              <a:t>ve</a:t>
            </a:r>
            <a:r>
              <a:rPr lang="en-US" sz="2800" b="0" i="0" u="none" strike="noStrike" baseline="0" dirty="0" smtClean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 smtClean="0">
                <a:solidFill>
                  <a:schemeClr val="accent2"/>
                </a:solidFill>
                <a:latin typeface="Times New Roman" panose="02020603050405020304" pitchFamily="18" charset="0"/>
              </a:rPr>
              <a:t>daha</a:t>
            </a:r>
            <a:r>
              <a:rPr lang="en-US" sz="2800" b="0" i="0" u="none" strike="noStrike" baseline="0" dirty="0" smtClean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 smtClean="0">
                <a:solidFill>
                  <a:schemeClr val="accent2"/>
                </a:solidFill>
                <a:latin typeface="Times New Roman" panose="02020603050405020304" pitchFamily="18" charset="0"/>
              </a:rPr>
              <a:t>bilinçli</a:t>
            </a:r>
            <a:r>
              <a:rPr lang="en-US" sz="2800" b="0" i="0" u="none" strike="noStrike" baseline="0" dirty="0" smtClean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 smtClean="0">
                <a:solidFill>
                  <a:schemeClr val="accent2"/>
                </a:solidFill>
                <a:latin typeface="Times New Roman" panose="02020603050405020304" pitchFamily="18" charset="0"/>
              </a:rPr>
              <a:t>kararlar</a:t>
            </a:r>
            <a:r>
              <a:rPr lang="en-US" sz="2800" b="0" i="0" u="none" strike="noStrike" baseline="0" dirty="0" smtClean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almalarını</a:t>
            </a:r>
            <a:r>
              <a:rPr lang="en-US" sz="2800" b="0" i="0" u="none" strike="noStrike" baseline="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sağlar</a:t>
            </a:r>
            <a:r>
              <a:rPr lang="en-US" sz="2800" b="0" i="0" u="none" strike="noStrike" baseline="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8282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379828" y="379828"/>
            <a:ext cx="11338560" cy="6105378"/>
          </a:xfrm>
        </p:spPr>
        <p:txBody>
          <a:bodyPr/>
          <a:lstStyle/>
          <a:p>
            <a:pPr marL="0" marR="0" lvl="0" indent="457200" algn="just" rtl="0">
              <a:lnSpc>
                <a:spcPct val="150000"/>
              </a:lnSpc>
              <a:buNone/>
            </a:pPr>
            <a:r>
              <a:rPr lang="en-US" sz="2800" b="0" i="0" u="none" strike="noStrike" baseline="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4. </a:t>
            </a:r>
            <a:r>
              <a:rPr lang="en-US" sz="2800" b="0" i="0" u="none" strike="noStrike" baseline="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Yasa</a:t>
            </a:r>
            <a:r>
              <a:rPr lang="en-US" sz="2800" b="0" i="0" u="none" strike="noStrike" baseline="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Yapıcıların</a:t>
            </a:r>
            <a:r>
              <a:rPr lang="en-US" sz="2800" b="0" i="0" u="none" strike="noStrike" baseline="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Bilgi</a:t>
            </a:r>
            <a:r>
              <a:rPr lang="en-US" sz="2800" b="0" i="0" u="none" strike="noStrike" baseline="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ve</a:t>
            </a:r>
            <a:r>
              <a:rPr lang="en-US" sz="2800" b="0" i="0" u="none" strike="noStrike" baseline="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Tecrübe</a:t>
            </a:r>
            <a:r>
              <a:rPr lang="en-US" sz="2800" b="0" i="0" u="none" strike="noStrike" baseline="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Açığını</a:t>
            </a:r>
            <a:r>
              <a:rPr lang="en-US" sz="2800" b="0" i="0" u="none" strike="noStrike" baseline="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Gidermek</a:t>
            </a:r>
            <a:endParaRPr lang="en-US" sz="2800" b="0" i="0" u="none" strike="noStrike" baseline="0" dirty="0" smtClean="0">
              <a:solidFill>
                <a:schemeClr val="accent1">
                  <a:lumMod val="20000"/>
                  <a:lumOff val="80000"/>
                </a:schemeClr>
              </a:solidFill>
              <a:latin typeface="Times New Roman" panose="02020603050405020304" pitchFamily="18" charset="0"/>
            </a:endParaRPr>
          </a:p>
          <a:p>
            <a:pPr marL="0" marR="0" lvl="0" indent="457200" algn="just" rtl="0">
              <a:lnSpc>
                <a:spcPct val="150000"/>
              </a:lnSpc>
              <a:buNone/>
            </a:pPr>
            <a:r>
              <a:rPr lang="en-US" sz="2800" b="0" i="0" u="none" strike="noStrike" baseline="0" dirty="0" err="1" smtClean="0">
                <a:solidFill>
                  <a:schemeClr val="accent1"/>
                </a:solidFill>
                <a:latin typeface="Times New Roman" panose="02020603050405020304" pitchFamily="18" charset="0"/>
              </a:rPr>
              <a:t>Amaç</a:t>
            </a:r>
            <a:r>
              <a:rPr lang="en-US" sz="2800" b="0" i="0" u="none" strike="noStrike" baseline="0" dirty="0" smtClean="0">
                <a:solidFill>
                  <a:schemeClr val="accent1"/>
                </a:solidFill>
                <a:latin typeface="Times New Roman" panose="02020603050405020304" pitchFamily="18" charset="0"/>
              </a:rPr>
              <a:t>: </a:t>
            </a:r>
            <a:r>
              <a:rPr lang="en-US" sz="2800" b="0" i="0" u="none" strike="noStrike" baseline="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Lobi</a:t>
            </a:r>
            <a:r>
              <a:rPr lang="en-US" sz="2800" b="0" i="0" u="none" strike="noStrike" baseline="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faaliyetlerini</a:t>
            </a:r>
            <a:r>
              <a:rPr lang="en-US" sz="2800" b="0" i="0" u="none" strike="noStrike" baseline="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yürüten</a:t>
            </a:r>
            <a:r>
              <a:rPr lang="en-US" sz="2800" b="0" i="0" u="none" strike="noStrike" baseline="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uzmanlar</a:t>
            </a:r>
            <a:r>
              <a:rPr lang="en-US" sz="2800" b="0" i="0" u="none" strike="noStrike" baseline="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ve</a:t>
            </a:r>
            <a:r>
              <a:rPr lang="en-US" sz="2800" b="0" i="0" u="none" strike="noStrike" baseline="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tecrübeli</a:t>
            </a:r>
            <a:r>
              <a:rPr lang="en-US" sz="2800" b="0" i="0" u="none" strike="noStrike" baseline="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kişiler</a:t>
            </a:r>
            <a:r>
              <a:rPr lang="en-US" sz="2800" b="0" i="0" u="none" strike="noStrike" baseline="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, </a:t>
            </a:r>
            <a:r>
              <a:rPr lang="en-US" sz="2800" b="0" i="0" u="none" strike="noStrike" baseline="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yasa</a:t>
            </a:r>
            <a:r>
              <a:rPr lang="en-US" sz="2800" b="0" i="0" u="none" strike="noStrike" baseline="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yapıcıların</a:t>
            </a:r>
            <a:r>
              <a:rPr lang="en-US" sz="2800" b="0" i="0" u="none" strike="noStrike" baseline="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bilgi</a:t>
            </a:r>
            <a:r>
              <a:rPr lang="en-US" sz="2800" b="0" i="0" u="none" strike="noStrike" baseline="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ihtiyacını</a:t>
            </a:r>
            <a:r>
              <a:rPr lang="en-US" sz="2800" b="0" i="0" u="none" strike="noStrike" baseline="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karşılayarak</a:t>
            </a:r>
            <a:r>
              <a:rPr lang="en-US" sz="2800" b="0" i="0" u="none" strike="noStrike" baseline="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karar</a:t>
            </a:r>
            <a:r>
              <a:rPr lang="en-US" sz="2800" b="0" i="0" u="none" strike="noStrike" baseline="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 alma </a:t>
            </a:r>
            <a:r>
              <a:rPr lang="en-US" sz="2800" b="0" i="0" u="none" strike="noStrike" baseline="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süreçlerini</a:t>
            </a:r>
            <a:r>
              <a:rPr lang="en-US" sz="2800" b="0" i="0" u="none" strike="noStrike" baseline="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destekler</a:t>
            </a:r>
            <a:r>
              <a:rPr lang="en-US" sz="2800" b="0" i="0" u="none" strike="noStrike" baseline="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.</a:t>
            </a:r>
          </a:p>
          <a:p>
            <a:pPr marL="0" marR="0" lvl="0" indent="457200" algn="just" rtl="0">
              <a:lnSpc>
                <a:spcPct val="150000"/>
              </a:lnSpc>
              <a:buNone/>
            </a:pPr>
            <a:r>
              <a:rPr lang="en-US" sz="2800" b="0" i="0" u="none" strike="noStrike" baseline="0" dirty="0" err="1" smtClean="0">
                <a:solidFill>
                  <a:schemeClr val="accent1"/>
                </a:solidFill>
                <a:latin typeface="Times New Roman" panose="02020603050405020304" pitchFamily="18" charset="0"/>
              </a:rPr>
              <a:t>Sonuç</a:t>
            </a:r>
            <a:r>
              <a:rPr lang="en-US" sz="2800" b="0" i="0" u="none" strike="noStrike" baseline="0" dirty="0" smtClean="0">
                <a:solidFill>
                  <a:schemeClr val="accent1"/>
                </a:solidFill>
                <a:latin typeface="Times New Roman" panose="02020603050405020304" pitchFamily="18" charset="0"/>
              </a:rPr>
              <a:t>: </a:t>
            </a:r>
            <a:r>
              <a:rPr lang="en-US" sz="2800" b="0" i="0" u="none" strike="noStrike" baseline="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Yasama</a:t>
            </a:r>
            <a:r>
              <a:rPr lang="en-US" sz="2800" b="0" i="0" u="none" strike="noStrike" baseline="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ve</a:t>
            </a:r>
            <a:r>
              <a:rPr lang="en-US" sz="2800" b="0" i="0" u="none" strike="noStrike" baseline="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yürütme</a:t>
            </a:r>
            <a:r>
              <a:rPr lang="en-US" sz="2800" b="0" i="0" u="none" strike="noStrike" baseline="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süreçlerinde</a:t>
            </a:r>
            <a:r>
              <a:rPr lang="en-US" sz="2800" b="0" i="0" u="none" strike="noStrike" baseline="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daha</a:t>
            </a:r>
            <a:r>
              <a:rPr lang="en-US" sz="2800" b="0" i="0" u="none" strike="noStrike" baseline="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etkili</a:t>
            </a:r>
            <a:r>
              <a:rPr lang="en-US" sz="2800" b="0" i="0" u="none" strike="noStrike" baseline="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ve</a:t>
            </a:r>
            <a:r>
              <a:rPr lang="en-US" sz="2800" b="0" i="0" u="none" strike="noStrike" baseline="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bilinçli</a:t>
            </a:r>
            <a:r>
              <a:rPr lang="en-US" sz="2800" b="0" i="0" u="none" strike="noStrike" baseline="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kararlar</a:t>
            </a:r>
            <a:r>
              <a:rPr lang="en-US" sz="2800" b="0" i="0" u="none" strike="noStrike" baseline="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alınır</a:t>
            </a:r>
            <a:r>
              <a:rPr lang="en-US" sz="2800" b="0" i="0" u="none" strike="noStrike" baseline="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057623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marR="0" indent="457200" algn="just" rtl="0">
              <a:buFont typeface="Arial" panose="020B0604020202020204" pitchFamily="34" charset="0"/>
              <a:buNone/>
            </a:pPr>
            <a:r>
              <a:rPr lang="en-US" sz="2800" b="1" i="0" u="none" strike="noStrike" baseline="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Lobicilik</a:t>
            </a:r>
            <a:r>
              <a:rPr lang="en-US" sz="2800" b="1" i="0" u="none" strike="noStrike" baseline="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i="0" u="none" strike="noStrike" baseline="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Yöntemleri</a:t>
            </a:r>
            <a:r>
              <a:rPr lang="en-US" sz="2800" b="1" i="0" u="none" strike="noStrike" baseline="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i="0" u="none" strike="noStrike" baseline="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Stratejiler</a:t>
            </a:r>
            <a:r>
              <a:rPr lang="en-US" sz="2800" b="1" i="0" u="none" strike="noStrike" baseline="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i="0" u="none" strike="noStrike" baseline="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ve</a:t>
            </a:r>
            <a:r>
              <a:rPr lang="en-US" sz="2800" b="1" i="0" u="none" strike="noStrike" baseline="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i="0" u="none" strike="noStrike" baseline="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Uygulama</a:t>
            </a:r>
            <a:r>
              <a:rPr lang="en-US" sz="2800" b="1" i="0" u="none" strike="noStrike" baseline="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i="0" u="none" strike="noStrike" baseline="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Teknikleri</a:t>
            </a:r>
            <a:endParaRPr lang="en-US" sz="2800" b="1" i="0" u="none" strike="noStrike" baseline="0" dirty="0" smtClean="0">
              <a:solidFill>
                <a:schemeClr val="accent1">
                  <a:lumMod val="20000"/>
                  <a:lumOff val="80000"/>
                </a:schemeClr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457200" algn="just" rtl="0">
              <a:lnSpc>
                <a:spcPct val="150000"/>
              </a:lnSpc>
              <a:buNone/>
            </a:pPr>
            <a:r>
              <a:rPr lang="en-US" sz="2800" b="0" i="0" u="none" strike="noStrike" baseline="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Lobicilik</a:t>
            </a:r>
            <a:r>
              <a:rPr lang="en-US" sz="2800" b="0" i="0" u="none" strike="noStrike" baseline="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faaliyetlerinin</a:t>
            </a:r>
            <a:r>
              <a:rPr lang="en-US" sz="2800" b="0" i="0" u="none" strike="noStrike" baseline="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başarılı</a:t>
            </a:r>
            <a:r>
              <a:rPr lang="en-US" sz="2800" b="0" i="0" u="none" strike="noStrike" baseline="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olması</a:t>
            </a:r>
            <a:r>
              <a:rPr lang="en-US" sz="2800" b="0" i="0" u="none" strike="noStrike" baseline="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için</a:t>
            </a:r>
            <a:r>
              <a:rPr lang="en-US" sz="2800" b="0" i="0" u="none" strike="noStrike" baseline="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çeşitli</a:t>
            </a:r>
            <a:r>
              <a:rPr lang="en-US" sz="2800" b="0" i="0" u="none" strike="noStrike" baseline="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yöntemler</a:t>
            </a:r>
            <a:r>
              <a:rPr lang="en-US" sz="2800" b="0" i="0" u="none" strike="noStrike" baseline="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ve</a:t>
            </a:r>
            <a:r>
              <a:rPr lang="en-US" sz="2800" b="0" i="0" u="none" strike="noStrike" baseline="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teknikler</a:t>
            </a:r>
            <a:r>
              <a:rPr lang="en-US" sz="2800" b="0" i="0" u="none" strike="noStrike" baseline="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kullanılır</a:t>
            </a:r>
            <a:r>
              <a:rPr lang="en-US" sz="2800" b="0" i="0" u="none" strike="noStrike" baseline="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. </a:t>
            </a:r>
            <a:r>
              <a:rPr lang="en-US" sz="2800" b="0" i="0" u="none" strike="noStrike" baseline="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Etkili</a:t>
            </a:r>
            <a:r>
              <a:rPr lang="en-US" sz="2800" b="0" i="0" u="none" strike="noStrike" baseline="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lobicilik</a:t>
            </a:r>
            <a:r>
              <a:rPr lang="en-US" sz="2800" b="0" i="0" u="none" strike="noStrike" baseline="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, </a:t>
            </a:r>
            <a:r>
              <a:rPr lang="en-US" sz="2800" b="0" i="0" u="none" strike="noStrike" baseline="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genellikle</a:t>
            </a:r>
            <a:r>
              <a:rPr lang="en-US" sz="2800" b="0" i="0" u="none" strike="noStrike" baseline="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birden</a:t>
            </a:r>
            <a:r>
              <a:rPr lang="en-US" sz="2800" b="0" i="0" u="none" strike="noStrike" baseline="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fazla</a:t>
            </a:r>
            <a:r>
              <a:rPr lang="en-US" sz="2800" b="0" i="0" u="none" strike="noStrike" baseline="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yöntemin</a:t>
            </a:r>
            <a:r>
              <a:rPr lang="en-US" sz="2800" b="0" i="0" u="none" strike="noStrike" baseline="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ve</a:t>
            </a:r>
            <a:r>
              <a:rPr lang="en-US" sz="2800" b="0" i="0" u="none" strike="noStrike" baseline="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tekniğin</a:t>
            </a:r>
            <a:r>
              <a:rPr lang="en-US" sz="2800" b="0" i="0" u="none" strike="noStrike" baseline="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entegre</a:t>
            </a:r>
            <a:r>
              <a:rPr lang="en-US" sz="2800" b="0" i="0" u="none" strike="noStrike" baseline="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şekilde</a:t>
            </a:r>
            <a:r>
              <a:rPr lang="en-US" sz="2800" b="0" i="0" u="none" strike="noStrike" baseline="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uygulanmasını</a:t>
            </a:r>
            <a:r>
              <a:rPr lang="en-US" sz="2800" b="0" i="0" u="none" strike="noStrike" baseline="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gerektirir</a:t>
            </a:r>
            <a:r>
              <a:rPr lang="en-US" sz="2800" b="0" i="0" u="none" strike="noStrike" baseline="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. </a:t>
            </a:r>
            <a:r>
              <a:rPr lang="en-US" sz="2800" b="0" i="0" u="none" strike="noStrike" baseline="0" dirty="0" err="1" smtClean="0">
                <a:solidFill>
                  <a:schemeClr val="accent2"/>
                </a:solidFill>
                <a:latin typeface="Times New Roman" panose="02020603050405020304" pitchFamily="18" charset="0"/>
              </a:rPr>
              <a:t>Temel</a:t>
            </a:r>
            <a:r>
              <a:rPr lang="en-US" sz="2800" b="0" i="0" u="none" strike="noStrike" baseline="0" dirty="0" smtClean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 smtClean="0">
                <a:solidFill>
                  <a:schemeClr val="accent2"/>
                </a:solidFill>
                <a:latin typeface="Times New Roman" panose="02020603050405020304" pitchFamily="18" charset="0"/>
              </a:rPr>
              <a:t>lobicilik</a:t>
            </a:r>
            <a:r>
              <a:rPr lang="en-US" sz="2800" b="0" i="0" u="none" strike="noStrike" baseline="0" dirty="0" smtClean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 smtClean="0">
                <a:solidFill>
                  <a:schemeClr val="accent2"/>
                </a:solidFill>
                <a:latin typeface="Times New Roman" panose="02020603050405020304" pitchFamily="18" charset="0"/>
              </a:rPr>
              <a:t>yöntemleri</a:t>
            </a:r>
            <a:r>
              <a:rPr lang="en-US" sz="2800" b="0" i="0" u="none" strike="noStrike" baseline="0" dirty="0" smtClean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 smtClean="0">
                <a:solidFill>
                  <a:schemeClr val="accent2"/>
                </a:solidFill>
                <a:latin typeface="Times New Roman" panose="02020603050405020304" pitchFamily="18" charset="0"/>
              </a:rPr>
              <a:t>şu</a:t>
            </a:r>
            <a:r>
              <a:rPr lang="en-US" sz="2800" b="0" i="0" u="none" strike="noStrike" baseline="0" dirty="0" smtClean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 smtClean="0">
                <a:solidFill>
                  <a:schemeClr val="accent2"/>
                </a:solidFill>
                <a:latin typeface="Times New Roman" panose="02020603050405020304" pitchFamily="18" charset="0"/>
              </a:rPr>
              <a:t>şekilde</a:t>
            </a:r>
            <a:r>
              <a:rPr lang="en-US" sz="2800" b="0" i="0" u="none" strike="noStrike" baseline="0" dirty="0" smtClean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 smtClean="0">
                <a:solidFill>
                  <a:schemeClr val="accent2"/>
                </a:solidFill>
                <a:latin typeface="Times New Roman" panose="02020603050405020304" pitchFamily="18" charset="0"/>
              </a:rPr>
              <a:t>sınıflandırılabilir</a:t>
            </a:r>
            <a:r>
              <a:rPr lang="en-US" sz="2800" b="0" i="0" u="none" strike="noStrike" baseline="0" dirty="0" smtClean="0">
                <a:solidFill>
                  <a:schemeClr val="accent2"/>
                </a:solidFill>
                <a:latin typeface="Times New Roman" panose="02020603050405020304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0540470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253217" y="422031"/>
            <a:ext cx="11774659" cy="5754932"/>
          </a:xfrm>
        </p:spPr>
        <p:txBody>
          <a:bodyPr/>
          <a:lstStyle/>
          <a:p>
            <a:pPr marL="0" marR="0" lvl="0" indent="457200" algn="just" rtl="0">
              <a:lnSpc>
                <a:spcPct val="150000"/>
              </a:lnSpc>
              <a:buNone/>
            </a:pPr>
            <a:r>
              <a:rPr lang="en-US" sz="2800" b="0" i="0" u="none" strike="noStrike" baseline="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1. </a:t>
            </a:r>
            <a:r>
              <a:rPr lang="en-US" sz="2800" b="0" i="0" u="none" strike="noStrike" baseline="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Doğrudan</a:t>
            </a:r>
            <a:r>
              <a:rPr lang="en-US" sz="2800" b="0" i="0" u="none" strike="noStrike" baseline="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Lobicilik</a:t>
            </a:r>
            <a:endParaRPr lang="en-US" sz="2800" b="0" i="0" u="none" strike="noStrike" baseline="0" dirty="0" smtClean="0">
              <a:solidFill>
                <a:schemeClr val="accent1">
                  <a:lumMod val="20000"/>
                  <a:lumOff val="80000"/>
                </a:schemeClr>
              </a:solidFill>
              <a:latin typeface="Times New Roman" panose="02020603050405020304" pitchFamily="18" charset="0"/>
            </a:endParaRPr>
          </a:p>
          <a:p>
            <a:pPr marL="0" marR="0" lvl="0" indent="457200" algn="just" rtl="0">
              <a:lnSpc>
                <a:spcPct val="150000"/>
              </a:lnSpc>
              <a:buNone/>
            </a:pPr>
            <a:r>
              <a:rPr lang="en-US" sz="2800" b="0" i="0" u="none" strike="noStrike" baseline="0" dirty="0" err="1" smtClean="0">
                <a:solidFill>
                  <a:schemeClr val="accent1"/>
                </a:solidFill>
                <a:latin typeface="Times New Roman" panose="02020603050405020304" pitchFamily="18" charset="0"/>
              </a:rPr>
              <a:t>Tanım</a:t>
            </a:r>
            <a:r>
              <a:rPr lang="en-US" sz="2800" b="0" i="0" u="none" strike="noStrike" baseline="0" dirty="0" smtClean="0">
                <a:solidFill>
                  <a:schemeClr val="accent1"/>
                </a:solidFill>
                <a:latin typeface="Times New Roman" panose="02020603050405020304" pitchFamily="18" charset="0"/>
              </a:rPr>
              <a:t>: </a:t>
            </a:r>
            <a:r>
              <a:rPr lang="en-US" sz="2800" b="0" i="0" u="none" strike="noStrike" baseline="0" dirty="0" err="1" smtClean="0">
                <a:solidFill>
                  <a:schemeClr val="accent2"/>
                </a:solidFill>
                <a:latin typeface="Times New Roman" panose="02020603050405020304" pitchFamily="18" charset="0"/>
              </a:rPr>
              <a:t>Yasa</a:t>
            </a:r>
            <a:r>
              <a:rPr lang="en-US" sz="2800" b="0" i="0" u="none" strike="noStrike" baseline="0" dirty="0" smtClean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 smtClean="0">
                <a:solidFill>
                  <a:schemeClr val="accent2"/>
                </a:solidFill>
                <a:latin typeface="Times New Roman" panose="02020603050405020304" pitchFamily="18" charset="0"/>
              </a:rPr>
              <a:t>yapıcılar</a:t>
            </a:r>
            <a:r>
              <a:rPr lang="en-US" sz="2800" b="0" i="0" u="none" strike="noStrike" baseline="0" dirty="0" smtClean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 smtClean="0">
                <a:solidFill>
                  <a:schemeClr val="accent2"/>
                </a:solidFill>
                <a:latin typeface="Times New Roman" panose="02020603050405020304" pitchFamily="18" charset="0"/>
              </a:rPr>
              <a:t>ve</a:t>
            </a:r>
            <a:r>
              <a:rPr lang="en-US" sz="2800" b="0" i="0" u="none" strike="noStrike" baseline="0" dirty="0" smtClean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 smtClean="0">
                <a:solidFill>
                  <a:schemeClr val="accent2"/>
                </a:solidFill>
                <a:latin typeface="Times New Roman" panose="02020603050405020304" pitchFamily="18" charset="0"/>
              </a:rPr>
              <a:t>uygulayıcılarla</a:t>
            </a:r>
            <a:r>
              <a:rPr lang="en-US" sz="2800" b="0" i="0" u="none" strike="noStrike" baseline="0" dirty="0" smtClean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 smtClean="0">
                <a:solidFill>
                  <a:schemeClr val="accent3"/>
                </a:solidFill>
                <a:latin typeface="Times New Roman" panose="02020603050405020304" pitchFamily="18" charset="0"/>
              </a:rPr>
              <a:t>yüz</a:t>
            </a:r>
            <a:r>
              <a:rPr lang="en-US" sz="2800" b="0" i="0" u="none" strike="noStrike" baseline="0" dirty="0" smtClean="0">
                <a:solidFill>
                  <a:schemeClr val="accent3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 smtClean="0">
                <a:solidFill>
                  <a:schemeClr val="accent3"/>
                </a:solidFill>
                <a:latin typeface="Times New Roman" panose="02020603050405020304" pitchFamily="18" charset="0"/>
              </a:rPr>
              <a:t>yüze</a:t>
            </a:r>
            <a:r>
              <a:rPr lang="en-US" sz="2800" b="0" i="0" u="none" strike="noStrike" baseline="0" dirty="0" smtClean="0">
                <a:solidFill>
                  <a:schemeClr val="accent3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 smtClean="0">
                <a:solidFill>
                  <a:schemeClr val="accent2"/>
                </a:solidFill>
                <a:latin typeface="Times New Roman" panose="02020603050405020304" pitchFamily="18" charset="0"/>
              </a:rPr>
              <a:t>iletişim</a:t>
            </a:r>
            <a:r>
              <a:rPr lang="en-US" sz="2800" b="0" i="0" u="none" strike="noStrike" baseline="0" dirty="0" smtClean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 smtClean="0">
                <a:solidFill>
                  <a:schemeClr val="accent2"/>
                </a:solidFill>
                <a:latin typeface="Times New Roman" panose="02020603050405020304" pitchFamily="18" charset="0"/>
              </a:rPr>
              <a:t>kurarak</a:t>
            </a:r>
            <a:r>
              <a:rPr lang="en-US" sz="2800" b="0" i="0" u="none" strike="noStrike" baseline="0" dirty="0" smtClean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 smtClean="0">
                <a:solidFill>
                  <a:schemeClr val="accent2"/>
                </a:solidFill>
                <a:latin typeface="Times New Roman" panose="02020603050405020304" pitchFamily="18" charset="0"/>
              </a:rPr>
              <a:t>doğrudan</a:t>
            </a:r>
            <a:r>
              <a:rPr lang="en-US" sz="2800" b="0" i="0" u="none" strike="noStrike" baseline="0" dirty="0" smtClean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 smtClean="0">
                <a:solidFill>
                  <a:schemeClr val="accent2"/>
                </a:solidFill>
                <a:latin typeface="Times New Roman" panose="02020603050405020304" pitchFamily="18" charset="0"/>
              </a:rPr>
              <a:t>etkileşim</a:t>
            </a:r>
            <a:r>
              <a:rPr lang="en-US" sz="2800" b="0" i="0" u="none" strike="noStrike" baseline="0" dirty="0" smtClean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 smtClean="0">
                <a:solidFill>
                  <a:schemeClr val="accent2"/>
                </a:solidFill>
                <a:latin typeface="Times New Roman" panose="02020603050405020304" pitchFamily="18" charset="0"/>
              </a:rPr>
              <a:t>sağlanan</a:t>
            </a:r>
            <a:r>
              <a:rPr lang="en-US" sz="2800" b="0" i="0" u="none" strike="noStrike" baseline="0" dirty="0" smtClean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lobicilik</a:t>
            </a:r>
            <a:r>
              <a:rPr lang="en-US" sz="2800" b="0" i="0" u="none" strike="noStrike" baseline="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türüdür</a:t>
            </a:r>
            <a:r>
              <a:rPr lang="en-US" sz="2800" b="0" i="0" u="none" strike="noStrike" baseline="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.</a:t>
            </a:r>
          </a:p>
          <a:p>
            <a:pPr marL="0" marR="0" lvl="0" indent="457200" algn="just" rtl="0">
              <a:lnSpc>
                <a:spcPct val="150000"/>
              </a:lnSpc>
              <a:buNone/>
            </a:pPr>
            <a:r>
              <a:rPr lang="en-US" sz="2800" b="0" i="0" u="none" strike="noStrike" baseline="0" dirty="0" err="1" smtClean="0">
                <a:solidFill>
                  <a:schemeClr val="accent1"/>
                </a:solidFill>
                <a:latin typeface="Times New Roman" panose="02020603050405020304" pitchFamily="18" charset="0"/>
              </a:rPr>
              <a:t>Amaç</a:t>
            </a:r>
            <a:r>
              <a:rPr lang="en-US" sz="2800" b="0" i="0" u="none" strike="noStrike" baseline="0" dirty="0" smtClean="0">
                <a:solidFill>
                  <a:schemeClr val="accent1"/>
                </a:solidFill>
                <a:latin typeface="Times New Roman" panose="02020603050405020304" pitchFamily="18" charset="0"/>
              </a:rPr>
              <a:t>: </a:t>
            </a:r>
            <a:r>
              <a:rPr lang="en-US" sz="2800" b="0" i="0" u="none" strike="noStrike" baseline="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Kanun</a:t>
            </a:r>
            <a:r>
              <a:rPr lang="en-US" sz="2800" b="0" i="0" u="none" strike="noStrike" baseline="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tasarılarının</a:t>
            </a:r>
            <a:r>
              <a:rPr lang="en-US" sz="2800" b="0" i="0" u="none" strike="noStrike" baseline="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hazırlık</a:t>
            </a:r>
            <a:r>
              <a:rPr lang="en-US" sz="2800" b="0" i="0" u="none" strike="noStrike" baseline="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aşamasında</a:t>
            </a:r>
            <a:r>
              <a:rPr lang="en-US" sz="2800" b="0" i="0" u="none" strike="noStrike" baseline="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doğrudan</a:t>
            </a:r>
            <a:r>
              <a:rPr lang="en-US" sz="2800" b="0" i="0" u="none" strike="noStrike" baseline="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müdahale</a:t>
            </a:r>
            <a:r>
              <a:rPr lang="en-US" sz="2800" b="0" i="0" u="none" strike="noStrike" baseline="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ederek</a:t>
            </a:r>
            <a:r>
              <a:rPr lang="en-US" sz="2800" b="0" i="0" u="none" strike="noStrike" baseline="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 smtClean="0">
                <a:solidFill>
                  <a:schemeClr val="accent2"/>
                </a:solidFill>
                <a:latin typeface="Times New Roman" panose="02020603050405020304" pitchFamily="18" charset="0"/>
              </a:rPr>
              <a:t>yasa</a:t>
            </a:r>
            <a:r>
              <a:rPr lang="en-US" sz="2800" b="0" i="0" u="none" strike="noStrike" baseline="0" dirty="0" smtClean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 smtClean="0">
                <a:solidFill>
                  <a:schemeClr val="accent2"/>
                </a:solidFill>
                <a:latin typeface="Times New Roman" panose="02020603050405020304" pitchFamily="18" charset="0"/>
              </a:rPr>
              <a:t>yapıcıları</a:t>
            </a:r>
            <a:r>
              <a:rPr lang="en-US" sz="2800" b="0" i="0" u="none" strike="noStrike" baseline="0" dirty="0" smtClean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 smtClean="0">
                <a:solidFill>
                  <a:schemeClr val="accent2"/>
                </a:solidFill>
                <a:latin typeface="Times New Roman" panose="02020603050405020304" pitchFamily="18" charset="0"/>
              </a:rPr>
              <a:t>bilgilendirmek</a:t>
            </a:r>
            <a:r>
              <a:rPr lang="en-US" sz="2800" b="0" i="0" u="none" strike="noStrike" baseline="0" dirty="0" smtClean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 smtClean="0">
                <a:solidFill>
                  <a:schemeClr val="accent2"/>
                </a:solidFill>
                <a:latin typeface="Times New Roman" panose="02020603050405020304" pitchFamily="18" charset="0"/>
              </a:rPr>
              <a:t>ve</a:t>
            </a:r>
            <a:r>
              <a:rPr lang="en-US" sz="2800" b="0" i="0" u="none" strike="noStrike" baseline="0" dirty="0" smtClean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 smtClean="0">
                <a:solidFill>
                  <a:schemeClr val="accent2"/>
                </a:solidFill>
                <a:latin typeface="Times New Roman" panose="02020603050405020304" pitchFamily="18" charset="0"/>
              </a:rPr>
              <a:t>ikna</a:t>
            </a:r>
            <a:r>
              <a:rPr lang="en-US" sz="2800" b="0" i="0" u="none" strike="noStrike" baseline="0" dirty="0" smtClean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 smtClean="0">
                <a:solidFill>
                  <a:schemeClr val="accent2"/>
                </a:solidFill>
                <a:latin typeface="Times New Roman" panose="02020603050405020304" pitchFamily="18" charset="0"/>
              </a:rPr>
              <a:t>etmek</a:t>
            </a:r>
            <a:r>
              <a:rPr lang="en-US" sz="2800" b="0" i="0" u="none" strike="noStrike" baseline="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.</a:t>
            </a: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5534" y="3459437"/>
            <a:ext cx="3197438" cy="3168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163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267286" y="239150"/>
            <a:ext cx="11535508" cy="6246055"/>
          </a:xfrm>
        </p:spPr>
        <p:txBody>
          <a:bodyPr/>
          <a:lstStyle/>
          <a:p>
            <a:pPr marL="0" marR="0" lvl="0" indent="457200" algn="just" rtl="0">
              <a:lnSpc>
                <a:spcPct val="150000"/>
              </a:lnSpc>
              <a:buNone/>
            </a:pPr>
            <a:r>
              <a:rPr lang="en-US" sz="2800" b="0" i="0" u="none" strike="noStrike" baseline="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Uygulama</a:t>
            </a:r>
            <a:r>
              <a:rPr lang="en-US" sz="2800" b="0" i="0" u="none" strike="noStrike" baseline="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:</a:t>
            </a:r>
          </a:p>
          <a:p>
            <a:pPr lvl="1" algn="just">
              <a:lnSpc>
                <a:spcPct val="150000"/>
              </a:lnSpc>
            </a:pPr>
            <a:r>
              <a:rPr lang="en-US" sz="3200" b="0" i="0" u="none" strike="noStrike" baseline="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Komite</a:t>
            </a:r>
            <a:r>
              <a:rPr lang="en-US" sz="3200" b="0" i="0" u="none" strike="noStrike" baseline="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0" i="0" u="none" strike="noStrike" baseline="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ve</a:t>
            </a:r>
            <a:r>
              <a:rPr lang="en-US" sz="3200" b="0" i="0" u="none" strike="noStrike" baseline="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 alt </a:t>
            </a:r>
            <a:r>
              <a:rPr lang="en-US" sz="3200" b="0" i="0" u="none" strike="noStrike" baseline="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komite</a:t>
            </a:r>
            <a:r>
              <a:rPr lang="en-US" sz="3200" b="0" i="0" u="none" strike="noStrike" baseline="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0" i="0" u="none" strike="noStrike" baseline="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düzeyinde</a:t>
            </a:r>
            <a:r>
              <a:rPr lang="en-US" sz="3200" b="0" i="0" u="none" strike="noStrike" baseline="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0" i="0" u="none" strike="noStrike" baseline="0" dirty="0" err="1" smtClean="0">
                <a:solidFill>
                  <a:schemeClr val="accent2"/>
                </a:solidFill>
                <a:latin typeface="Times New Roman" panose="02020603050405020304" pitchFamily="18" charset="0"/>
              </a:rPr>
              <a:t>toplantılara</a:t>
            </a:r>
            <a:r>
              <a:rPr lang="en-US" sz="3200" b="0" i="0" u="none" strike="noStrike" baseline="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0" i="0" u="none" strike="noStrike" baseline="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katılım</a:t>
            </a:r>
            <a:r>
              <a:rPr lang="en-US" sz="3200" b="0" i="0" u="none" strike="noStrike" baseline="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.</a:t>
            </a:r>
          </a:p>
          <a:p>
            <a:pPr lvl="1" algn="just">
              <a:lnSpc>
                <a:spcPct val="150000"/>
              </a:lnSpc>
            </a:pPr>
            <a:r>
              <a:rPr lang="en-US" sz="3200" b="0" i="0" u="none" strike="noStrike" baseline="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Teknik</a:t>
            </a:r>
            <a:r>
              <a:rPr lang="en-US" sz="3200" b="0" i="0" u="none" strike="noStrike" baseline="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0" i="0" u="none" strike="noStrike" baseline="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konularda</a:t>
            </a:r>
            <a:r>
              <a:rPr lang="en-US" sz="3200" b="0" i="0" u="none" strike="noStrike" baseline="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0" i="0" u="none" strike="noStrike" baseline="0" dirty="0" err="1" smtClean="0">
                <a:solidFill>
                  <a:schemeClr val="accent2"/>
                </a:solidFill>
                <a:latin typeface="Times New Roman" panose="02020603050405020304" pitchFamily="18" charset="0"/>
              </a:rPr>
              <a:t>bilgi</a:t>
            </a:r>
            <a:r>
              <a:rPr lang="en-US" sz="3200" b="0" i="0" u="none" strike="noStrike" baseline="0" dirty="0" smtClean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0" i="0" u="none" strike="noStrike" baseline="0" dirty="0" err="1" smtClean="0">
                <a:solidFill>
                  <a:schemeClr val="accent2"/>
                </a:solidFill>
                <a:latin typeface="Times New Roman" panose="02020603050405020304" pitchFamily="18" charset="0"/>
              </a:rPr>
              <a:t>sunma</a:t>
            </a:r>
            <a:r>
              <a:rPr lang="en-US" sz="3200" b="0" i="0" u="none" strike="noStrike" baseline="0" dirty="0" smtClean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0" i="0" u="none" strike="noStrike" baseline="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ve</a:t>
            </a:r>
            <a:r>
              <a:rPr lang="en-US" sz="3200" b="0" i="0" u="none" strike="noStrike" baseline="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0" i="0" u="none" strike="noStrike" baseline="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ihtiyaç</a:t>
            </a:r>
            <a:r>
              <a:rPr lang="en-US" sz="3200" b="0" i="0" u="none" strike="noStrike" baseline="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0" i="0" u="none" strike="noStrike" baseline="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duyulan</a:t>
            </a:r>
            <a:r>
              <a:rPr lang="en-US" sz="3200" b="0" i="0" u="none" strike="noStrike" baseline="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0" i="0" u="none" strike="noStrike" baseline="0" dirty="0" err="1" smtClean="0">
                <a:solidFill>
                  <a:schemeClr val="accent2"/>
                </a:solidFill>
                <a:latin typeface="Times New Roman" panose="02020603050405020304" pitchFamily="18" charset="0"/>
              </a:rPr>
              <a:t>verilere</a:t>
            </a:r>
            <a:r>
              <a:rPr lang="en-US" sz="3200" b="0" i="0" u="none" strike="noStrike" baseline="0" dirty="0" smtClean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0" i="0" u="none" strike="noStrike" baseline="0" dirty="0" err="1" smtClean="0">
                <a:solidFill>
                  <a:schemeClr val="accent2"/>
                </a:solidFill>
                <a:latin typeface="Times New Roman" panose="02020603050405020304" pitchFamily="18" charset="0"/>
              </a:rPr>
              <a:t>erişim</a:t>
            </a:r>
            <a:r>
              <a:rPr lang="en-US" sz="3200" b="0" i="0" u="none" strike="noStrike" baseline="0" dirty="0" smtClean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0" i="0" u="none" strike="noStrike" baseline="0" dirty="0" err="1" smtClean="0">
                <a:solidFill>
                  <a:schemeClr val="accent2"/>
                </a:solidFill>
                <a:latin typeface="Times New Roman" panose="02020603050405020304" pitchFamily="18" charset="0"/>
              </a:rPr>
              <a:t>sağlama</a:t>
            </a:r>
            <a:r>
              <a:rPr lang="en-US" sz="3200" b="0" i="0" u="none" strike="noStrike" baseline="0" dirty="0" smtClean="0">
                <a:solidFill>
                  <a:schemeClr val="accent2"/>
                </a:solidFill>
                <a:latin typeface="Times New Roman" panose="02020603050405020304" pitchFamily="18" charset="0"/>
              </a:rPr>
              <a:t>.</a:t>
            </a:r>
          </a:p>
          <a:p>
            <a:pPr lvl="1" algn="just">
              <a:lnSpc>
                <a:spcPct val="150000"/>
              </a:lnSpc>
            </a:pPr>
            <a:r>
              <a:rPr lang="en-US" sz="3200" b="0" i="0" u="none" strike="noStrike" baseline="0" dirty="0" err="1" smtClean="0">
                <a:solidFill>
                  <a:schemeClr val="accent2"/>
                </a:solidFill>
                <a:latin typeface="Times New Roman" panose="02020603050405020304" pitchFamily="18" charset="0"/>
              </a:rPr>
              <a:t>Yetersiz</a:t>
            </a:r>
            <a:r>
              <a:rPr lang="en-US" sz="3200" b="0" i="0" u="none" strike="noStrike" baseline="0" dirty="0" smtClean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0" i="0" u="none" strike="noStrike" baseline="0" dirty="0" err="1" smtClean="0">
                <a:solidFill>
                  <a:schemeClr val="accent2"/>
                </a:solidFill>
                <a:latin typeface="Times New Roman" panose="02020603050405020304" pitchFamily="18" charset="0"/>
              </a:rPr>
              <a:t>personel</a:t>
            </a:r>
            <a:r>
              <a:rPr lang="en-US" sz="3200" b="0" i="0" u="none" strike="noStrike" baseline="0" dirty="0" smtClean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0" i="0" u="none" strike="noStrike" baseline="0" dirty="0" err="1" smtClean="0">
                <a:solidFill>
                  <a:schemeClr val="accent2"/>
                </a:solidFill>
                <a:latin typeface="Times New Roman" panose="02020603050405020304" pitchFamily="18" charset="0"/>
              </a:rPr>
              <a:t>ve</a:t>
            </a:r>
            <a:r>
              <a:rPr lang="en-US" sz="3200" b="0" i="0" u="none" strike="noStrike" baseline="0" dirty="0" smtClean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0" i="0" u="none" strike="noStrike" baseline="0" dirty="0" err="1" smtClean="0">
                <a:solidFill>
                  <a:schemeClr val="accent2"/>
                </a:solidFill>
                <a:latin typeface="Times New Roman" panose="02020603050405020304" pitchFamily="18" charset="0"/>
              </a:rPr>
              <a:t>maddi</a:t>
            </a:r>
            <a:r>
              <a:rPr lang="en-US" sz="3200" b="0" i="0" u="none" strike="noStrike" baseline="0" dirty="0" smtClean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0" i="0" u="none" strike="noStrike" baseline="0" dirty="0" err="1" smtClean="0">
                <a:solidFill>
                  <a:schemeClr val="accent2"/>
                </a:solidFill>
                <a:latin typeface="Times New Roman" panose="02020603050405020304" pitchFamily="18" charset="0"/>
              </a:rPr>
              <a:t>kaynakların</a:t>
            </a:r>
            <a:r>
              <a:rPr lang="en-US" sz="3200" b="0" i="0" u="none" strike="noStrike" baseline="0" dirty="0" smtClean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0" i="0" u="none" strike="noStrike" baseline="0" dirty="0" err="1" smtClean="0">
                <a:solidFill>
                  <a:schemeClr val="accent2"/>
                </a:solidFill>
                <a:latin typeface="Times New Roman" panose="02020603050405020304" pitchFamily="18" charset="0"/>
              </a:rPr>
              <a:t>olduğu</a:t>
            </a:r>
            <a:r>
              <a:rPr lang="en-US" sz="3200" b="0" i="0" u="none" strike="noStrike" baseline="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0" i="0" u="none" strike="noStrike" baseline="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durumlarda</a:t>
            </a:r>
            <a:r>
              <a:rPr lang="en-US" sz="3200" b="0" i="0" u="none" strike="noStrike" baseline="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0" i="0" u="none" strike="noStrike" baseline="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tercih</a:t>
            </a:r>
            <a:r>
              <a:rPr lang="en-US" sz="3200" b="0" i="0" u="none" strike="noStrike" baseline="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0" i="0" u="none" strike="noStrike" baseline="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edilir</a:t>
            </a:r>
            <a:r>
              <a:rPr lang="en-US" sz="3200" b="0" i="0" u="none" strike="noStrike" baseline="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966868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337625" y="450166"/>
            <a:ext cx="11535507" cy="5726797"/>
          </a:xfrm>
        </p:spPr>
        <p:txBody>
          <a:bodyPr/>
          <a:lstStyle/>
          <a:p>
            <a:pPr marL="0" marR="0" lvl="0" indent="457200" algn="just" rtl="0">
              <a:lnSpc>
                <a:spcPct val="150000"/>
              </a:lnSpc>
              <a:buNone/>
            </a:pPr>
            <a:r>
              <a:rPr lang="en-US" sz="2800" b="0" i="0" u="none" strike="noStrike" baseline="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2. </a:t>
            </a:r>
            <a:r>
              <a:rPr lang="en-US" sz="2800" b="0" i="0" u="none" strike="noStrike" baseline="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Yerel</a:t>
            </a:r>
            <a:r>
              <a:rPr lang="en-US" sz="2800" b="0" i="0" u="none" strike="noStrike" baseline="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Halkın</a:t>
            </a:r>
            <a:r>
              <a:rPr lang="en-US" sz="2800" b="0" i="0" u="none" strike="noStrike" baseline="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Desteği</a:t>
            </a:r>
            <a:r>
              <a:rPr lang="en-US" sz="2800" b="0" i="0" u="none" strike="noStrike" baseline="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ile</a:t>
            </a:r>
            <a:r>
              <a:rPr lang="en-US" sz="2800" b="0" i="0" u="none" strike="noStrike" baseline="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Yürütülen</a:t>
            </a:r>
            <a:r>
              <a:rPr lang="en-US" sz="2800" b="0" i="0" u="none" strike="noStrike" baseline="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Lobi</a:t>
            </a:r>
            <a:r>
              <a:rPr lang="en-US" sz="2800" b="0" i="0" u="none" strike="noStrike" baseline="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Faaliyetleri</a:t>
            </a:r>
            <a:endParaRPr lang="en-US" sz="2800" b="0" i="0" u="none" strike="noStrike" baseline="0" dirty="0" smtClean="0">
              <a:solidFill>
                <a:schemeClr val="accent1">
                  <a:lumMod val="20000"/>
                  <a:lumOff val="80000"/>
                </a:schemeClr>
              </a:solidFill>
              <a:latin typeface="Times New Roman" panose="02020603050405020304" pitchFamily="18" charset="0"/>
            </a:endParaRPr>
          </a:p>
          <a:p>
            <a:pPr marL="0" marR="0" lvl="0" indent="457200" algn="just" rtl="0">
              <a:lnSpc>
                <a:spcPct val="150000"/>
              </a:lnSpc>
              <a:buNone/>
            </a:pPr>
            <a:r>
              <a:rPr lang="en-US" sz="2800" b="0" i="0" u="none" strike="noStrike" baseline="0" dirty="0" err="1" smtClean="0">
                <a:solidFill>
                  <a:schemeClr val="accent1"/>
                </a:solidFill>
                <a:latin typeface="Times New Roman" panose="02020603050405020304" pitchFamily="18" charset="0"/>
              </a:rPr>
              <a:t>Tanım</a:t>
            </a:r>
            <a:r>
              <a:rPr lang="en-US" sz="2800" b="0" i="0" u="none" strike="noStrike" baseline="0" dirty="0" smtClean="0">
                <a:solidFill>
                  <a:schemeClr val="accent1"/>
                </a:solidFill>
                <a:latin typeface="Times New Roman" panose="02020603050405020304" pitchFamily="18" charset="0"/>
              </a:rPr>
              <a:t>: </a:t>
            </a:r>
            <a:r>
              <a:rPr lang="en-US" sz="2800" b="0" i="0" u="none" strike="noStrike" baseline="0" dirty="0" err="1" smtClean="0">
                <a:solidFill>
                  <a:schemeClr val="accent2"/>
                </a:solidFill>
                <a:latin typeface="Times New Roman" panose="02020603050405020304" pitchFamily="18" charset="0"/>
              </a:rPr>
              <a:t>Kamuoyunun</a:t>
            </a:r>
            <a:r>
              <a:rPr lang="en-US" sz="2800" b="0" i="0" u="none" strike="noStrike" baseline="0" dirty="0" smtClean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 smtClean="0">
                <a:solidFill>
                  <a:schemeClr val="accent2"/>
                </a:solidFill>
                <a:latin typeface="Times New Roman" panose="02020603050405020304" pitchFamily="18" charset="0"/>
              </a:rPr>
              <a:t>ve</a:t>
            </a:r>
            <a:r>
              <a:rPr lang="en-US" sz="2800" b="0" i="0" u="none" strike="noStrike" baseline="0" dirty="0" smtClean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 smtClean="0">
                <a:solidFill>
                  <a:schemeClr val="accent2"/>
                </a:solidFill>
                <a:latin typeface="Times New Roman" panose="02020603050405020304" pitchFamily="18" charset="0"/>
              </a:rPr>
              <a:t>çıkar</a:t>
            </a:r>
            <a:r>
              <a:rPr lang="en-US" sz="2800" b="0" i="0" u="none" strike="noStrike" baseline="0" dirty="0" smtClean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 smtClean="0">
                <a:solidFill>
                  <a:schemeClr val="accent2"/>
                </a:solidFill>
                <a:latin typeface="Times New Roman" panose="02020603050405020304" pitchFamily="18" charset="0"/>
              </a:rPr>
              <a:t>gruplarının</a:t>
            </a:r>
            <a:r>
              <a:rPr lang="en-US" sz="2800" b="0" i="0" u="none" strike="noStrike" baseline="0" dirty="0" smtClean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 smtClean="0">
                <a:solidFill>
                  <a:schemeClr val="accent2"/>
                </a:solidFill>
                <a:latin typeface="Times New Roman" panose="02020603050405020304" pitchFamily="18" charset="0"/>
              </a:rPr>
              <a:t>desteğiyle</a:t>
            </a:r>
            <a:r>
              <a:rPr lang="en-US" sz="2800" b="0" i="0" u="none" strike="noStrike" baseline="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yürütülen</a:t>
            </a:r>
            <a:r>
              <a:rPr lang="en-US" sz="2800" b="0" i="0" u="none" strike="noStrike" baseline="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lobicilik</a:t>
            </a:r>
            <a:r>
              <a:rPr lang="en-US" sz="2800" b="0" i="0" u="none" strike="noStrike" baseline="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çalışmalarıdır</a:t>
            </a:r>
            <a:r>
              <a:rPr lang="en-US" sz="2800" b="0" i="0" u="none" strike="noStrike" baseline="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.</a:t>
            </a:r>
          </a:p>
          <a:p>
            <a:pPr marL="0" marR="0" lvl="0" indent="457200" algn="just" rtl="0">
              <a:lnSpc>
                <a:spcPct val="150000"/>
              </a:lnSpc>
              <a:buNone/>
            </a:pPr>
            <a:r>
              <a:rPr lang="en-US" sz="2800" b="0" i="0" u="none" strike="noStrike" baseline="0" dirty="0" err="1" smtClean="0">
                <a:solidFill>
                  <a:schemeClr val="accent1"/>
                </a:solidFill>
                <a:latin typeface="Times New Roman" panose="02020603050405020304" pitchFamily="18" charset="0"/>
              </a:rPr>
              <a:t>Amaç</a:t>
            </a:r>
            <a:r>
              <a:rPr lang="en-US" sz="2800" b="0" i="0" u="none" strike="noStrike" baseline="0" dirty="0" smtClean="0">
                <a:solidFill>
                  <a:schemeClr val="accent1"/>
                </a:solidFill>
                <a:latin typeface="Times New Roman" panose="02020603050405020304" pitchFamily="18" charset="0"/>
              </a:rPr>
              <a:t>: </a:t>
            </a:r>
            <a:r>
              <a:rPr lang="en-US" sz="2800" b="0" i="0" u="none" strike="noStrike" baseline="0" dirty="0" err="1" smtClean="0">
                <a:solidFill>
                  <a:schemeClr val="accent2"/>
                </a:solidFill>
                <a:latin typeface="Times New Roman" panose="02020603050405020304" pitchFamily="18" charset="0"/>
              </a:rPr>
              <a:t>Halk</a:t>
            </a:r>
            <a:r>
              <a:rPr lang="en-US" sz="2800" b="0" i="0" u="none" strike="noStrike" baseline="0" dirty="0" smtClean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 smtClean="0">
                <a:solidFill>
                  <a:schemeClr val="accent2"/>
                </a:solidFill>
                <a:latin typeface="Times New Roman" panose="02020603050405020304" pitchFamily="18" charset="0"/>
              </a:rPr>
              <a:t>desteğini</a:t>
            </a:r>
            <a:r>
              <a:rPr lang="en-US" sz="2800" b="0" i="0" u="none" strike="noStrike" baseline="0" dirty="0" smtClean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 smtClean="0">
                <a:solidFill>
                  <a:schemeClr val="accent2"/>
                </a:solidFill>
                <a:latin typeface="Times New Roman" panose="02020603050405020304" pitchFamily="18" charset="0"/>
              </a:rPr>
              <a:t>kullanarak</a:t>
            </a:r>
            <a:r>
              <a:rPr lang="en-US" sz="2800" b="0" i="0" u="none" strike="noStrike" baseline="0" dirty="0" smtClean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yasa</a:t>
            </a:r>
            <a:r>
              <a:rPr lang="en-US" sz="2800" b="0" i="0" u="none" strike="noStrike" baseline="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yapıcılar</a:t>
            </a:r>
            <a:r>
              <a:rPr lang="en-US" sz="2800" b="0" i="0" u="none" strike="noStrike" baseline="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üzerinde</a:t>
            </a:r>
            <a:r>
              <a:rPr lang="en-US" sz="2800" b="0" i="0" u="none" strike="noStrike" baseline="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baskı</a:t>
            </a:r>
            <a:r>
              <a:rPr lang="en-US" sz="2800" b="0" i="0" u="none" strike="noStrike" baseline="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oluşturmak</a:t>
            </a:r>
            <a:r>
              <a:rPr lang="en-US" sz="2800" b="0" i="0" u="none" strike="noStrike" baseline="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806400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06400" y="533400"/>
            <a:ext cx="11417300" cy="5643563"/>
          </a:xfrm>
        </p:spPr>
        <p:txBody>
          <a:bodyPr>
            <a:normAutofit/>
          </a:bodyPr>
          <a:lstStyle/>
          <a:p>
            <a:pPr marL="0" marR="0" lvl="0" indent="457200" algn="just" rtl="0">
              <a:lnSpc>
                <a:spcPct val="100000"/>
              </a:lnSpc>
              <a:buNone/>
            </a:pPr>
            <a:r>
              <a:rPr lang="en-US" b="0" i="0" u="none" strike="noStrike" baseline="0" dirty="0" err="1" smtClean="0">
                <a:solidFill>
                  <a:schemeClr val="accent1"/>
                </a:solidFill>
                <a:latin typeface="Times New Roman" panose="02020603050405020304" pitchFamily="18" charset="0"/>
              </a:rPr>
              <a:t>Teknikler</a:t>
            </a:r>
            <a:r>
              <a:rPr lang="en-US" b="0" i="0" u="none" strike="noStrike" baseline="0" dirty="0" smtClean="0">
                <a:solidFill>
                  <a:schemeClr val="accent1"/>
                </a:solidFill>
                <a:latin typeface="Times New Roman" panose="02020603050405020304" pitchFamily="18" charset="0"/>
              </a:rPr>
              <a:t>:</a:t>
            </a:r>
          </a:p>
          <a:p>
            <a:pPr lvl="1" algn="just">
              <a:lnSpc>
                <a:spcPct val="100000"/>
              </a:lnSpc>
            </a:pPr>
            <a:r>
              <a:rPr lang="it-IT" sz="2800" b="0" i="0" u="none" strike="noStrike" baseline="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Mektup yazma, e-posta gönderme, telefon etme.</a:t>
            </a:r>
          </a:p>
          <a:p>
            <a:pPr lvl="1" algn="just">
              <a:lnSpc>
                <a:spcPct val="100000"/>
              </a:lnSpc>
            </a:pPr>
            <a:r>
              <a:rPr lang="en-US" sz="2800" b="0" i="0" u="none" strike="noStrike" baseline="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İmza</a:t>
            </a:r>
            <a:r>
              <a:rPr lang="en-US" sz="2800" b="0" i="0" u="none" strike="noStrike" baseline="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kampanyaları</a:t>
            </a:r>
            <a:r>
              <a:rPr lang="en-US" sz="2800" b="0" i="0" u="none" strike="noStrike" baseline="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, </a:t>
            </a:r>
            <a:r>
              <a:rPr lang="en-US" sz="2800" b="0" i="0" u="none" strike="noStrike" baseline="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yürüyüşler</a:t>
            </a:r>
            <a:r>
              <a:rPr lang="en-US" sz="2800" b="0" i="0" u="none" strike="noStrike" baseline="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ve</a:t>
            </a:r>
            <a:r>
              <a:rPr lang="en-US" sz="2800" b="0" i="0" u="none" strike="noStrike" baseline="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protestolar</a:t>
            </a:r>
            <a:r>
              <a:rPr lang="en-US" sz="2800" b="0" i="0" u="none" strike="noStrike" baseline="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düzenleme</a:t>
            </a:r>
            <a:r>
              <a:rPr lang="en-US" sz="2800" b="0" i="0" u="none" strike="noStrike" baseline="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.</a:t>
            </a:r>
          </a:p>
          <a:p>
            <a:pPr lvl="1" algn="just">
              <a:lnSpc>
                <a:spcPct val="100000"/>
              </a:lnSpc>
            </a:pPr>
            <a:r>
              <a:rPr lang="en-US" sz="2800" b="0" i="0" u="none" strike="noStrike" baseline="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Medya</a:t>
            </a:r>
            <a:r>
              <a:rPr lang="en-US" sz="2800" b="0" i="0" u="none" strike="noStrike" baseline="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aracılığıyla</a:t>
            </a:r>
            <a:r>
              <a:rPr lang="en-US" sz="2800" b="0" i="0" u="none" strike="noStrike" baseline="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kamuoyunu</a:t>
            </a:r>
            <a:r>
              <a:rPr lang="en-US" sz="2800" b="0" i="0" u="none" strike="noStrike" baseline="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bilgilendirme</a:t>
            </a:r>
            <a:r>
              <a:rPr lang="en-US" sz="2800" b="0" i="0" u="none" strike="noStrike" baseline="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ve</a:t>
            </a:r>
            <a:r>
              <a:rPr lang="en-US" sz="2800" b="0" i="0" u="none" strike="noStrike" baseline="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harekete</a:t>
            </a:r>
            <a:r>
              <a:rPr lang="en-US" sz="2800" b="0" i="0" u="none" strike="noStrike" baseline="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geçirme</a:t>
            </a:r>
            <a:r>
              <a:rPr lang="en-US" sz="2800" b="0" i="0" u="none" strike="noStrike" baseline="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.</a:t>
            </a:r>
          </a:p>
          <a:p>
            <a:pPr marL="0" marR="0" lvl="0" indent="457200" algn="just" rtl="0">
              <a:lnSpc>
                <a:spcPct val="100000"/>
              </a:lnSpc>
              <a:buNone/>
            </a:pPr>
            <a:r>
              <a:rPr lang="en-US" b="0" i="0" u="none" strike="noStrike" baseline="0" dirty="0" err="1" smtClean="0">
                <a:solidFill>
                  <a:schemeClr val="accent1"/>
                </a:solidFill>
                <a:latin typeface="Times New Roman" panose="02020603050405020304" pitchFamily="18" charset="0"/>
              </a:rPr>
              <a:t>Dikkat</a:t>
            </a:r>
            <a:r>
              <a:rPr lang="en-US" b="0" i="0" u="none" strike="noStrike" baseline="0" dirty="0" smtClean="0">
                <a:solidFill>
                  <a:schemeClr val="accent1"/>
                </a:solidFill>
                <a:latin typeface="Times New Roman" panose="02020603050405020304" pitchFamily="18" charset="0"/>
              </a:rPr>
              <a:t> </a:t>
            </a:r>
            <a:r>
              <a:rPr lang="en-US" b="0" i="0" u="none" strike="noStrike" baseline="0" dirty="0" err="1" smtClean="0">
                <a:solidFill>
                  <a:schemeClr val="accent1"/>
                </a:solidFill>
                <a:latin typeface="Times New Roman" panose="02020603050405020304" pitchFamily="18" charset="0"/>
              </a:rPr>
              <a:t>Edilmesi</a:t>
            </a:r>
            <a:r>
              <a:rPr lang="en-US" b="0" i="0" u="none" strike="noStrike" baseline="0" dirty="0" smtClean="0">
                <a:solidFill>
                  <a:schemeClr val="accent1"/>
                </a:solidFill>
                <a:latin typeface="Times New Roman" panose="02020603050405020304" pitchFamily="18" charset="0"/>
              </a:rPr>
              <a:t> </a:t>
            </a:r>
            <a:r>
              <a:rPr lang="en-US" b="0" i="0" u="none" strike="noStrike" baseline="0" dirty="0" err="1" smtClean="0">
                <a:solidFill>
                  <a:schemeClr val="accent1"/>
                </a:solidFill>
                <a:latin typeface="Times New Roman" panose="02020603050405020304" pitchFamily="18" charset="0"/>
              </a:rPr>
              <a:t>Gerekenler</a:t>
            </a:r>
            <a:r>
              <a:rPr lang="en-US" b="0" i="0" u="none" strike="noStrike" baseline="0" dirty="0" smtClean="0">
                <a:solidFill>
                  <a:schemeClr val="accent1"/>
                </a:solidFill>
                <a:latin typeface="Times New Roman" panose="02020603050405020304" pitchFamily="18" charset="0"/>
              </a:rPr>
              <a:t>: </a:t>
            </a:r>
            <a:r>
              <a:rPr lang="en-US" b="0" i="0" u="none" strike="noStrike" baseline="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Kişisel</a:t>
            </a:r>
            <a:r>
              <a:rPr lang="en-US" b="0" i="0" u="none" strike="noStrike" baseline="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b="0" i="0" u="none" strike="noStrike" baseline="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ifadelerin</a:t>
            </a:r>
            <a:r>
              <a:rPr lang="en-US" b="0" i="0" u="none" strike="noStrike" baseline="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b="0" i="0" u="none" strike="noStrike" baseline="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olmadığı</a:t>
            </a:r>
            <a:r>
              <a:rPr lang="en-US" b="0" i="0" u="none" strike="noStrike" baseline="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, </a:t>
            </a:r>
            <a:r>
              <a:rPr lang="en-US" b="0" i="0" u="none" strike="noStrike" baseline="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standart</a:t>
            </a:r>
            <a:r>
              <a:rPr lang="en-US" b="0" i="0" u="none" strike="noStrike" baseline="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b="0" i="0" u="none" strike="noStrike" baseline="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mesajların</a:t>
            </a:r>
            <a:r>
              <a:rPr lang="en-US" b="0" i="0" u="none" strike="noStrike" baseline="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b="0" i="0" u="none" strike="noStrike" baseline="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etkisi</a:t>
            </a:r>
            <a:r>
              <a:rPr lang="en-US" b="0" i="0" u="none" strike="noStrike" baseline="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b="0" i="0" u="none" strike="noStrike" baseline="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düşük</a:t>
            </a:r>
            <a:r>
              <a:rPr lang="en-US" b="0" i="0" u="none" strike="noStrike" baseline="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b="0" i="0" u="none" strike="noStrike" baseline="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olabilir</a:t>
            </a:r>
            <a:r>
              <a:rPr lang="en-US" b="0" i="0" u="none" strike="noStrike" baseline="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. Bu </a:t>
            </a:r>
            <a:r>
              <a:rPr lang="en-US" b="0" i="0" u="none" strike="noStrike" baseline="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nedenle</a:t>
            </a:r>
            <a:r>
              <a:rPr lang="en-US" b="0" i="0" u="none" strike="noStrike" baseline="0" dirty="0" smtClean="0">
                <a:solidFill>
                  <a:schemeClr val="accent2"/>
                </a:solidFill>
                <a:latin typeface="Times New Roman" panose="02020603050405020304" pitchFamily="18" charset="0"/>
              </a:rPr>
              <a:t>, </a:t>
            </a:r>
            <a:r>
              <a:rPr lang="en-US" b="0" i="0" u="none" strike="noStrike" baseline="0" dirty="0" err="1" smtClean="0">
                <a:solidFill>
                  <a:schemeClr val="accent2"/>
                </a:solidFill>
                <a:latin typeface="Times New Roman" panose="02020603050405020304" pitchFamily="18" charset="0"/>
              </a:rPr>
              <a:t>bireysel</a:t>
            </a:r>
            <a:r>
              <a:rPr lang="en-US" b="0" i="0" u="none" strike="noStrike" baseline="0" dirty="0" smtClean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b="0" i="0" u="none" strike="noStrike" baseline="0" dirty="0" err="1" smtClean="0">
                <a:solidFill>
                  <a:schemeClr val="accent2"/>
                </a:solidFill>
                <a:latin typeface="Times New Roman" panose="02020603050405020304" pitchFamily="18" charset="0"/>
              </a:rPr>
              <a:t>görüşlerin</a:t>
            </a:r>
            <a:r>
              <a:rPr lang="en-US" b="0" i="0" u="none" strike="noStrike" baseline="0" dirty="0" smtClean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b="0" i="0" u="none" strike="noStrike" baseline="0" dirty="0" err="1" smtClean="0">
                <a:solidFill>
                  <a:schemeClr val="accent2"/>
                </a:solidFill>
                <a:latin typeface="Times New Roman" panose="02020603050405020304" pitchFamily="18" charset="0"/>
              </a:rPr>
              <a:t>yer</a:t>
            </a:r>
            <a:r>
              <a:rPr lang="en-US" b="0" i="0" u="none" strike="noStrike" baseline="0" dirty="0" smtClean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b="0" i="0" u="none" strike="noStrike" baseline="0" dirty="0" err="1" smtClean="0">
                <a:solidFill>
                  <a:schemeClr val="accent2"/>
                </a:solidFill>
                <a:latin typeface="Times New Roman" panose="02020603050405020304" pitchFamily="18" charset="0"/>
              </a:rPr>
              <a:t>aldığı</a:t>
            </a:r>
            <a:r>
              <a:rPr lang="en-US" b="0" i="0" u="none" strike="noStrike" baseline="0" dirty="0" smtClean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b="0" i="0" u="none" strike="noStrike" baseline="0" dirty="0" err="1" smtClean="0">
                <a:solidFill>
                  <a:schemeClr val="accent2"/>
                </a:solidFill>
                <a:latin typeface="Times New Roman" panose="02020603050405020304" pitchFamily="18" charset="0"/>
              </a:rPr>
              <a:t>yazışmalar</a:t>
            </a:r>
            <a:r>
              <a:rPr lang="en-US" b="0" i="0" u="none" strike="noStrike" baseline="0" dirty="0" smtClean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b="0" i="0" u="none" strike="noStrike" baseline="0" dirty="0" err="1" smtClean="0">
                <a:solidFill>
                  <a:schemeClr val="accent2"/>
                </a:solidFill>
                <a:latin typeface="Times New Roman" panose="02020603050405020304" pitchFamily="18" charset="0"/>
              </a:rPr>
              <a:t>tercih</a:t>
            </a:r>
            <a:r>
              <a:rPr lang="en-US" b="0" i="0" u="none" strike="noStrike" baseline="0" dirty="0" smtClean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b="0" i="0" u="none" strike="noStrike" baseline="0" dirty="0" err="1" smtClean="0">
                <a:solidFill>
                  <a:schemeClr val="accent2"/>
                </a:solidFill>
                <a:latin typeface="Times New Roman" panose="02020603050405020304" pitchFamily="18" charset="0"/>
              </a:rPr>
              <a:t>edilmelidir</a:t>
            </a:r>
            <a:r>
              <a:rPr lang="en-US" b="0" i="0" u="none" strike="noStrike" baseline="0" dirty="0" smtClean="0">
                <a:solidFill>
                  <a:schemeClr val="accent2"/>
                </a:solidFill>
                <a:latin typeface="Times New Roman" panose="02020603050405020304" pitchFamily="18" charset="0"/>
              </a:rPr>
              <a:t>.</a:t>
            </a:r>
          </a:p>
          <a:p>
            <a:pPr marL="0" marR="0" lvl="0" indent="457200" algn="just" rtl="0">
              <a:lnSpc>
                <a:spcPct val="100000"/>
              </a:lnSpc>
              <a:buNone/>
            </a:pPr>
            <a:r>
              <a:rPr lang="en-US" b="0" i="0" u="none" strike="noStrike" baseline="0" dirty="0" err="1" smtClean="0">
                <a:solidFill>
                  <a:schemeClr val="accent1"/>
                </a:solidFill>
                <a:latin typeface="Times New Roman" panose="02020603050405020304" pitchFamily="18" charset="0"/>
              </a:rPr>
              <a:t>Başarı</a:t>
            </a:r>
            <a:r>
              <a:rPr lang="en-US" b="0" i="0" u="none" strike="noStrike" baseline="0" dirty="0" smtClean="0">
                <a:solidFill>
                  <a:schemeClr val="accent1"/>
                </a:solidFill>
                <a:latin typeface="Times New Roman" panose="02020603050405020304" pitchFamily="18" charset="0"/>
              </a:rPr>
              <a:t> </a:t>
            </a:r>
            <a:r>
              <a:rPr lang="en-US" b="0" i="0" u="none" strike="noStrike" baseline="0" dirty="0" err="1" smtClean="0">
                <a:solidFill>
                  <a:schemeClr val="accent1"/>
                </a:solidFill>
                <a:latin typeface="Times New Roman" panose="02020603050405020304" pitchFamily="18" charset="0"/>
              </a:rPr>
              <a:t>Faktörü</a:t>
            </a:r>
            <a:r>
              <a:rPr lang="en-US" b="0" i="0" u="none" strike="noStrike" baseline="0" dirty="0" smtClean="0">
                <a:solidFill>
                  <a:schemeClr val="accent1"/>
                </a:solidFill>
                <a:latin typeface="Times New Roman" panose="02020603050405020304" pitchFamily="18" charset="0"/>
              </a:rPr>
              <a:t>: </a:t>
            </a:r>
            <a:r>
              <a:rPr lang="en-US" b="0" i="0" u="none" strike="noStrike" baseline="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Sivil</a:t>
            </a:r>
            <a:r>
              <a:rPr lang="en-US" b="0" i="0" u="none" strike="noStrike" baseline="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b="0" i="0" u="none" strike="noStrike" baseline="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toplum</a:t>
            </a:r>
            <a:r>
              <a:rPr lang="en-US" b="0" i="0" u="none" strike="noStrike" baseline="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b="0" i="0" u="none" strike="noStrike" baseline="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kuruluşları</a:t>
            </a:r>
            <a:r>
              <a:rPr lang="en-US" b="0" i="0" u="none" strike="noStrike" baseline="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b="0" i="0" u="none" strike="noStrike" baseline="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tarafından</a:t>
            </a:r>
            <a:r>
              <a:rPr lang="en-US" b="0" i="0" u="none" strike="noStrike" baseline="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b="0" i="0" u="none" strike="noStrike" baseline="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yürütülen</a:t>
            </a:r>
            <a:r>
              <a:rPr lang="en-US" b="0" i="0" u="none" strike="noStrike" baseline="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b="0" i="0" u="none" strike="noStrike" baseline="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lobi</a:t>
            </a:r>
            <a:r>
              <a:rPr lang="en-US" b="0" i="0" u="none" strike="noStrike" baseline="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b="0" i="0" u="none" strike="noStrike" baseline="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çalışmalarında</a:t>
            </a:r>
            <a:r>
              <a:rPr lang="en-US" b="0" i="0" u="none" strike="noStrike" baseline="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b="0" i="0" u="none" strike="noStrike" baseline="0" dirty="0" err="1" smtClean="0">
                <a:solidFill>
                  <a:schemeClr val="accent2"/>
                </a:solidFill>
                <a:latin typeface="Times New Roman" panose="02020603050405020304" pitchFamily="18" charset="0"/>
              </a:rPr>
              <a:t>halk</a:t>
            </a:r>
            <a:r>
              <a:rPr lang="en-US" b="0" i="0" u="none" strike="noStrike" baseline="0" dirty="0" smtClean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b="0" i="0" u="none" strike="noStrike" baseline="0" dirty="0" err="1" smtClean="0">
                <a:solidFill>
                  <a:schemeClr val="accent2"/>
                </a:solidFill>
                <a:latin typeface="Times New Roman" panose="02020603050405020304" pitchFamily="18" charset="0"/>
              </a:rPr>
              <a:t>desteği</a:t>
            </a:r>
            <a:r>
              <a:rPr lang="en-US" b="0" i="0" u="none" strike="noStrike" baseline="0" dirty="0" smtClean="0">
                <a:solidFill>
                  <a:schemeClr val="accent2"/>
                </a:solidFill>
                <a:latin typeface="Times New Roman" panose="02020603050405020304" pitchFamily="18" charset="0"/>
              </a:rPr>
              <a:t>, </a:t>
            </a:r>
            <a:r>
              <a:rPr lang="en-US" b="0" i="0" u="none" strike="noStrike" baseline="0" dirty="0" err="1" smtClean="0">
                <a:solidFill>
                  <a:schemeClr val="accent2"/>
                </a:solidFill>
                <a:latin typeface="Times New Roman" panose="02020603050405020304" pitchFamily="18" charset="0"/>
              </a:rPr>
              <a:t>yasa</a:t>
            </a:r>
            <a:r>
              <a:rPr lang="en-US" b="0" i="0" u="none" strike="noStrike" baseline="0" dirty="0" smtClean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b="0" i="0" u="none" strike="noStrike" baseline="0" dirty="0" err="1" smtClean="0">
                <a:solidFill>
                  <a:schemeClr val="accent2"/>
                </a:solidFill>
                <a:latin typeface="Times New Roman" panose="02020603050405020304" pitchFamily="18" charset="0"/>
              </a:rPr>
              <a:t>yapıcılar</a:t>
            </a:r>
            <a:r>
              <a:rPr lang="en-US" b="0" i="0" u="none" strike="noStrike" baseline="0" dirty="0" smtClean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b="0" i="0" u="none" strike="noStrike" baseline="0" dirty="0" err="1" smtClean="0">
                <a:solidFill>
                  <a:schemeClr val="accent2"/>
                </a:solidFill>
                <a:latin typeface="Times New Roman" panose="02020603050405020304" pitchFamily="18" charset="0"/>
              </a:rPr>
              <a:t>üzerinde</a:t>
            </a:r>
            <a:r>
              <a:rPr lang="en-US" b="0" i="0" u="none" strike="noStrike" baseline="0" dirty="0" smtClean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b="0" i="0" u="none" strike="noStrike" baseline="0" dirty="0" err="1" smtClean="0">
                <a:solidFill>
                  <a:schemeClr val="accent2"/>
                </a:solidFill>
                <a:latin typeface="Times New Roman" panose="02020603050405020304" pitchFamily="18" charset="0"/>
              </a:rPr>
              <a:t>güçlü</a:t>
            </a:r>
            <a:r>
              <a:rPr lang="en-US" b="0" i="0" u="none" strike="noStrike" baseline="0" dirty="0" smtClean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b="0" i="0" u="none" strike="noStrike" baseline="0" dirty="0" err="1" smtClean="0">
                <a:solidFill>
                  <a:schemeClr val="accent2"/>
                </a:solidFill>
                <a:latin typeface="Times New Roman" panose="02020603050405020304" pitchFamily="18" charset="0"/>
              </a:rPr>
              <a:t>bir</a:t>
            </a:r>
            <a:r>
              <a:rPr lang="en-US" b="0" i="0" u="none" strike="noStrike" baseline="0" dirty="0" smtClean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b="0" i="0" u="none" strike="noStrike" baseline="0" dirty="0" err="1" smtClean="0">
                <a:solidFill>
                  <a:schemeClr val="accent2"/>
                </a:solidFill>
                <a:latin typeface="Times New Roman" panose="02020603050405020304" pitchFamily="18" charset="0"/>
              </a:rPr>
              <a:t>baskı</a:t>
            </a:r>
            <a:r>
              <a:rPr lang="en-US" b="0" i="0" u="none" strike="noStrike" baseline="0" dirty="0" smtClean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b="0" i="0" u="none" strike="noStrike" baseline="0" dirty="0" err="1" smtClean="0">
                <a:solidFill>
                  <a:schemeClr val="accent2"/>
                </a:solidFill>
                <a:latin typeface="Times New Roman" panose="02020603050405020304" pitchFamily="18" charset="0"/>
              </a:rPr>
              <a:t>oluşturur</a:t>
            </a:r>
            <a:r>
              <a:rPr lang="en-US" b="0" i="0" u="none" strike="noStrike" baseline="0" dirty="0" smtClean="0">
                <a:solidFill>
                  <a:schemeClr val="accent2"/>
                </a:solidFill>
                <a:latin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698777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365759" y="407963"/>
            <a:ext cx="11465169" cy="5769000"/>
          </a:xfrm>
        </p:spPr>
        <p:txBody>
          <a:bodyPr/>
          <a:lstStyle/>
          <a:p>
            <a:pPr marL="0" marR="0" lvl="0" indent="457200" algn="just" rtl="0">
              <a:lnSpc>
                <a:spcPct val="150000"/>
              </a:lnSpc>
              <a:buNone/>
            </a:pPr>
            <a:r>
              <a:rPr lang="en-US" sz="2800" b="0" i="0" u="none" strike="noStrike" baseline="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3. </a:t>
            </a:r>
            <a:r>
              <a:rPr lang="en-US" sz="2800" b="0" i="0" u="none" strike="noStrike" baseline="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Ortaklaşa</a:t>
            </a:r>
            <a:r>
              <a:rPr lang="en-US" sz="2800" b="0" i="0" u="none" strike="noStrike" baseline="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Yürütülen</a:t>
            </a:r>
            <a:r>
              <a:rPr lang="en-US" sz="2800" b="0" i="0" u="none" strike="noStrike" baseline="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Lobi</a:t>
            </a:r>
            <a:r>
              <a:rPr lang="en-US" sz="2800" b="0" i="0" u="none" strike="noStrike" baseline="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Faaliyetleri</a:t>
            </a:r>
            <a:endParaRPr lang="en-US" sz="2800" b="0" i="0" u="none" strike="noStrike" baseline="0" dirty="0" smtClean="0">
              <a:solidFill>
                <a:schemeClr val="accent1">
                  <a:lumMod val="20000"/>
                  <a:lumOff val="80000"/>
                </a:schemeClr>
              </a:solidFill>
              <a:latin typeface="Times New Roman" panose="02020603050405020304" pitchFamily="18" charset="0"/>
            </a:endParaRPr>
          </a:p>
          <a:p>
            <a:pPr marL="0" marR="0" lvl="0" indent="457200" algn="just" rtl="0">
              <a:lnSpc>
                <a:spcPct val="150000"/>
              </a:lnSpc>
              <a:buNone/>
            </a:pPr>
            <a:r>
              <a:rPr lang="en-US" sz="2800" b="0" i="0" u="none" strike="noStrike" baseline="0" dirty="0" err="1" smtClean="0">
                <a:solidFill>
                  <a:schemeClr val="accent1"/>
                </a:solidFill>
                <a:latin typeface="Times New Roman" panose="02020603050405020304" pitchFamily="18" charset="0"/>
              </a:rPr>
              <a:t>Tanım</a:t>
            </a:r>
            <a:r>
              <a:rPr lang="en-US" sz="2800" b="0" i="0" u="none" strike="noStrike" baseline="0" dirty="0" smtClean="0">
                <a:solidFill>
                  <a:schemeClr val="accent1"/>
                </a:solidFill>
                <a:latin typeface="Times New Roman" panose="02020603050405020304" pitchFamily="18" charset="0"/>
              </a:rPr>
              <a:t>: </a:t>
            </a:r>
            <a:r>
              <a:rPr lang="en-US" sz="2800" b="0" i="0" u="none" strike="noStrike" baseline="0" dirty="0" err="1" smtClean="0">
                <a:solidFill>
                  <a:schemeClr val="accent2"/>
                </a:solidFill>
                <a:latin typeface="Times New Roman" panose="02020603050405020304" pitchFamily="18" charset="0"/>
              </a:rPr>
              <a:t>Küçük</a:t>
            </a:r>
            <a:r>
              <a:rPr lang="en-US" sz="2800" b="0" i="0" u="none" strike="noStrike" baseline="0" dirty="0" smtClean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 smtClean="0">
                <a:solidFill>
                  <a:schemeClr val="accent2"/>
                </a:solidFill>
                <a:latin typeface="Times New Roman" panose="02020603050405020304" pitchFamily="18" charset="0"/>
              </a:rPr>
              <a:t>lobi</a:t>
            </a:r>
            <a:r>
              <a:rPr lang="en-US" sz="2800" b="0" i="0" u="none" strike="noStrike" baseline="0" dirty="0" smtClean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 smtClean="0">
                <a:solidFill>
                  <a:schemeClr val="accent2"/>
                </a:solidFill>
                <a:latin typeface="Times New Roman" panose="02020603050405020304" pitchFamily="18" charset="0"/>
              </a:rPr>
              <a:t>gruplarının</a:t>
            </a:r>
            <a:r>
              <a:rPr lang="en-US" sz="2800" b="0" i="0" u="none" strike="noStrike" baseline="0" dirty="0" smtClean="0">
                <a:solidFill>
                  <a:schemeClr val="accent2"/>
                </a:solidFill>
                <a:latin typeface="Times New Roman" panose="02020603050405020304" pitchFamily="18" charset="0"/>
              </a:rPr>
              <a:t>, </a:t>
            </a:r>
            <a:r>
              <a:rPr lang="en-US" sz="2800" b="0" i="0" u="none" strike="noStrike" baseline="0" dirty="0" err="1" smtClean="0">
                <a:solidFill>
                  <a:schemeClr val="accent2"/>
                </a:solidFill>
                <a:latin typeface="Times New Roman" panose="02020603050405020304" pitchFamily="18" charset="0"/>
              </a:rPr>
              <a:t>personel</a:t>
            </a:r>
            <a:r>
              <a:rPr lang="en-US" sz="2800" b="0" i="0" u="none" strike="noStrike" baseline="0" dirty="0" smtClean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 smtClean="0">
                <a:solidFill>
                  <a:schemeClr val="accent2"/>
                </a:solidFill>
                <a:latin typeface="Times New Roman" panose="02020603050405020304" pitchFamily="18" charset="0"/>
              </a:rPr>
              <a:t>ve</a:t>
            </a:r>
            <a:r>
              <a:rPr lang="en-US" sz="2800" b="0" i="0" u="none" strike="noStrike" baseline="0" dirty="0" smtClean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 smtClean="0">
                <a:solidFill>
                  <a:schemeClr val="accent2"/>
                </a:solidFill>
                <a:latin typeface="Times New Roman" panose="02020603050405020304" pitchFamily="18" charset="0"/>
              </a:rPr>
              <a:t>finansal</a:t>
            </a:r>
            <a:r>
              <a:rPr lang="en-US" sz="2800" b="0" i="0" u="none" strike="noStrike" baseline="0" dirty="0" smtClean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 smtClean="0">
                <a:solidFill>
                  <a:schemeClr val="accent2"/>
                </a:solidFill>
                <a:latin typeface="Times New Roman" panose="02020603050405020304" pitchFamily="18" charset="0"/>
              </a:rPr>
              <a:t>kaynaklarını</a:t>
            </a:r>
            <a:r>
              <a:rPr lang="en-US" sz="2800" b="0" i="0" u="none" strike="noStrike" baseline="0" dirty="0" smtClean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 smtClean="0">
                <a:solidFill>
                  <a:schemeClr val="accent2"/>
                </a:solidFill>
                <a:latin typeface="Times New Roman" panose="02020603050405020304" pitchFamily="18" charset="0"/>
              </a:rPr>
              <a:t>birleştirerek</a:t>
            </a:r>
            <a:r>
              <a:rPr lang="en-US" sz="2800" b="0" i="0" u="none" strike="noStrike" baseline="0" dirty="0" smtClean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 smtClean="0">
                <a:solidFill>
                  <a:schemeClr val="accent2"/>
                </a:solidFill>
                <a:latin typeface="Times New Roman" panose="02020603050405020304" pitchFamily="18" charset="0"/>
              </a:rPr>
              <a:t>ortak</a:t>
            </a:r>
            <a:r>
              <a:rPr lang="en-US" sz="2800" b="0" i="0" u="none" strike="noStrike" baseline="0" dirty="0" smtClean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 smtClean="0">
                <a:solidFill>
                  <a:schemeClr val="accent2"/>
                </a:solidFill>
                <a:latin typeface="Times New Roman" panose="02020603050405020304" pitchFamily="18" charset="0"/>
              </a:rPr>
              <a:t>çıkarlarını</a:t>
            </a:r>
            <a:r>
              <a:rPr lang="en-US" sz="2800" b="0" i="0" u="none" strike="noStrike" baseline="0" dirty="0" smtClean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savunduğu</a:t>
            </a:r>
            <a:r>
              <a:rPr lang="en-US" sz="2800" b="0" i="0" u="none" strike="noStrike" baseline="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yöntemdir</a:t>
            </a:r>
            <a:r>
              <a:rPr lang="en-US" sz="2800" b="0" i="0" u="none" strike="noStrike" baseline="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.</a:t>
            </a:r>
          </a:p>
          <a:p>
            <a:pPr marL="0" marR="0" lvl="0" indent="457200" algn="just" rtl="0">
              <a:lnSpc>
                <a:spcPct val="150000"/>
              </a:lnSpc>
              <a:buNone/>
            </a:pPr>
            <a:r>
              <a:rPr lang="en-US" sz="2800" b="0" i="0" u="none" strike="noStrike" baseline="0" dirty="0" err="1" smtClean="0">
                <a:solidFill>
                  <a:schemeClr val="accent1"/>
                </a:solidFill>
                <a:latin typeface="Times New Roman" panose="02020603050405020304" pitchFamily="18" charset="0"/>
              </a:rPr>
              <a:t>Amaç</a:t>
            </a:r>
            <a:r>
              <a:rPr lang="en-US" sz="2800" b="0" i="0" u="none" strike="noStrike" baseline="0" dirty="0" smtClean="0">
                <a:solidFill>
                  <a:schemeClr val="accent1"/>
                </a:solidFill>
                <a:latin typeface="Times New Roman" panose="02020603050405020304" pitchFamily="18" charset="0"/>
              </a:rPr>
              <a:t>: </a:t>
            </a:r>
            <a:r>
              <a:rPr lang="en-US" sz="2800" b="0" i="0" u="none" strike="noStrike" baseline="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Daha</a:t>
            </a:r>
            <a:r>
              <a:rPr lang="en-US" sz="2800" b="0" i="0" u="none" strike="noStrike" baseline="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güçlü</a:t>
            </a:r>
            <a:r>
              <a:rPr lang="en-US" sz="2800" b="0" i="0" u="none" strike="noStrike" baseline="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bir</a:t>
            </a:r>
            <a:r>
              <a:rPr lang="en-US" sz="2800" b="0" i="0" u="none" strike="noStrike" baseline="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 smtClean="0">
                <a:solidFill>
                  <a:schemeClr val="accent2"/>
                </a:solidFill>
                <a:latin typeface="Times New Roman" panose="02020603050405020304" pitchFamily="18" charset="0"/>
              </a:rPr>
              <a:t>siyasi</a:t>
            </a:r>
            <a:r>
              <a:rPr lang="en-US" sz="2800" b="0" i="0" u="none" strike="noStrike" baseline="0" dirty="0" smtClean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 smtClean="0">
                <a:solidFill>
                  <a:schemeClr val="accent2"/>
                </a:solidFill>
                <a:latin typeface="Times New Roman" panose="02020603050405020304" pitchFamily="18" charset="0"/>
              </a:rPr>
              <a:t>tanınma</a:t>
            </a:r>
            <a:r>
              <a:rPr lang="en-US" sz="2800" b="0" i="0" u="none" strike="noStrike" baseline="0" dirty="0" smtClean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 smtClean="0">
                <a:solidFill>
                  <a:schemeClr val="accent2"/>
                </a:solidFill>
                <a:latin typeface="Times New Roman" panose="02020603050405020304" pitchFamily="18" charset="0"/>
              </a:rPr>
              <a:t>ve</a:t>
            </a:r>
            <a:r>
              <a:rPr lang="en-US" sz="2800" b="0" i="0" u="none" strike="noStrike" baseline="0" dirty="0" smtClean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 smtClean="0">
                <a:solidFill>
                  <a:schemeClr val="accent2"/>
                </a:solidFill>
                <a:latin typeface="Times New Roman" panose="02020603050405020304" pitchFamily="18" charset="0"/>
              </a:rPr>
              <a:t>etki</a:t>
            </a:r>
            <a:r>
              <a:rPr lang="en-US" sz="2800" b="0" i="0" u="none" strike="noStrike" baseline="0" dirty="0" smtClean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 smtClean="0">
                <a:solidFill>
                  <a:schemeClr val="accent2"/>
                </a:solidFill>
                <a:latin typeface="Times New Roman" panose="02020603050405020304" pitchFamily="18" charset="0"/>
              </a:rPr>
              <a:t>oluşturmak</a:t>
            </a:r>
            <a:r>
              <a:rPr lang="en-US" sz="2800" b="0" i="0" u="none" strike="noStrike" baseline="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563823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351691" y="351692"/>
            <a:ext cx="11493305" cy="5825271"/>
          </a:xfrm>
        </p:spPr>
        <p:txBody>
          <a:bodyPr/>
          <a:lstStyle/>
          <a:p>
            <a:pPr marL="0" marR="0" lvl="0" indent="457200" algn="just" rtl="0">
              <a:lnSpc>
                <a:spcPct val="150000"/>
              </a:lnSpc>
              <a:buNone/>
            </a:pPr>
            <a:r>
              <a:rPr lang="en-US" sz="2800" b="0" i="0" u="none" strike="noStrike" baseline="0" dirty="0" err="1" smtClean="0">
                <a:solidFill>
                  <a:schemeClr val="accent1"/>
                </a:solidFill>
                <a:latin typeface="Times New Roman" panose="02020603050405020304" pitchFamily="18" charset="0"/>
              </a:rPr>
              <a:t>Aşamalar</a:t>
            </a:r>
            <a:r>
              <a:rPr lang="en-US" sz="2800" b="0" i="0" u="none" strike="noStrike" baseline="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:</a:t>
            </a:r>
          </a:p>
          <a:p>
            <a:pPr lvl="1" algn="just">
              <a:lnSpc>
                <a:spcPct val="150000"/>
              </a:lnSpc>
            </a:pPr>
            <a:r>
              <a:rPr lang="en-US" sz="2800" b="0" i="0" u="none" strike="noStrike" baseline="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Başlangıçta</a:t>
            </a:r>
            <a:r>
              <a:rPr lang="en-US" sz="2800" b="0" i="0" u="none" strike="noStrike" baseline="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 smtClean="0">
                <a:solidFill>
                  <a:schemeClr val="accent3"/>
                </a:solidFill>
                <a:latin typeface="Times New Roman" panose="02020603050405020304" pitchFamily="18" charset="0"/>
              </a:rPr>
              <a:t>bağımsız</a:t>
            </a:r>
            <a:r>
              <a:rPr lang="en-US" sz="2800" b="0" i="0" u="none" strike="noStrike" baseline="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çalışarak</a:t>
            </a:r>
            <a:r>
              <a:rPr lang="en-US" sz="2800" b="0" i="0" u="none" strike="noStrike" baseline="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kendi</a:t>
            </a:r>
            <a:r>
              <a:rPr lang="en-US" sz="2800" b="0" i="0" u="none" strike="noStrike" baseline="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çıkarlarını</a:t>
            </a:r>
            <a:r>
              <a:rPr lang="en-US" sz="2800" b="0" i="0" u="none" strike="noStrike" baseline="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savunma</a:t>
            </a:r>
            <a:r>
              <a:rPr lang="en-US" sz="2800" b="0" i="0" u="none" strike="noStrike" baseline="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.</a:t>
            </a:r>
          </a:p>
          <a:p>
            <a:pPr lvl="1" algn="just">
              <a:lnSpc>
                <a:spcPct val="150000"/>
              </a:lnSpc>
            </a:pPr>
            <a:r>
              <a:rPr lang="en-US" sz="2800" b="0" i="0" u="none" strike="noStrike" baseline="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Ortak</a:t>
            </a:r>
            <a:r>
              <a:rPr lang="en-US" sz="2800" b="0" i="0" u="none" strike="noStrike" baseline="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hareket</a:t>
            </a:r>
            <a:r>
              <a:rPr lang="en-US" sz="2800" b="0" i="0" u="none" strike="noStrike" baseline="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edilebilecek</a:t>
            </a:r>
            <a:r>
              <a:rPr lang="en-US" sz="2800" b="0" i="0" u="none" strike="noStrike" baseline="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 smtClean="0">
                <a:solidFill>
                  <a:schemeClr val="accent3"/>
                </a:solidFill>
                <a:latin typeface="Times New Roman" panose="02020603050405020304" pitchFamily="18" charset="0"/>
              </a:rPr>
              <a:t>grupları</a:t>
            </a:r>
            <a:r>
              <a:rPr lang="en-US" sz="2800" b="0" i="0" u="none" strike="noStrike" baseline="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araştırma</a:t>
            </a:r>
            <a:r>
              <a:rPr lang="en-US" sz="2800" b="0" i="0" u="none" strike="noStrike" baseline="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.</a:t>
            </a:r>
          </a:p>
          <a:p>
            <a:pPr lvl="1" algn="just">
              <a:lnSpc>
                <a:spcPct val="150000"/>
              </a:lnSpc>
            </a:pPr>
            <a:r>
              <a:rPr lang="en-US" sz="2800" b="0" i="0" u="none" strike="noStrike" baseline="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İşbirliği</a:t>
            </a:r>
            <a:r>
              <a:rPr lang="en-US" sz="2800" b="0" i="0" u="none" strike="noStrike" baseline="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yaparak</a:t>
            </a:r>
            <a:r>
              <a:rPr lang="en-US" sz="2800" b="0" i="0" u="none" strike="noStrike" baseline="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 smtClean="0">
                <a:solidFill>
                  <a:schemeClr val="accent3"/>
                </a:solidFill>
                <a:latin typeface="Times New Roman" panose="02020603050405020304" pitchFamily="18" charset="0"/>
              </a:rPr>
              <a:t>ortak</a:t>
            </a:r>
            <a:r>
              <a:rPr lang="en-US" sz="2800" b="0" i="0" u="none" strike="noStrike" baseline="0" dirty="0" smtClean="0">
                <a:solidFill>
                  <a:schemeClr val="accent3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 smtClean="0">
                <a:solidFill>
                  <a:schemeClr val="accent3"/>
                </a:solidFill>
                <a:latin typeface="Times New Roman" panose="02020603050405020304" pitchFamily="18" charset="0"/>
              </a:rPr>
              <a:t>eylem</a:t>
            </a:r>
            <a:r>
              <a:rPr lang="en-US" sz="2800" b="0" i="0" u="none" strike="noStrike" baseline="0" dirty="0" smtClean="0">
                <a:solidFill>
                  <a:schemeClr val="accent3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 smtClean="0">
                <a:solidFill>
                  <a:schemeClr val="accent3"/>
                </a:solidFill>
                <a:latin typeface="Times New Roman" panose="02020603050405020304" pitchFamily="18" charset="0"/>
              </a:rPr>
              <a:t>planları</a:t>
            </a:r>
            <a:r>
              <a:rPr lang="en-US" sz="2800" b="0" i="0" u="none" strike="noStrike" baseline="0" dirty="0" smtClean="0">
                <a:solidFill>
                  <a:schemeClr val="accent3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geliştirme</a:t>
            </a:r>
            <a:r>
              <a:rPr lang="en-US" sz="2800" b="0" i="0" u="none" strike="noStrike" baseline="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ve</a:t>
            </a:r>
            <a:r>
              <a:rPr lang="en-US" sz="2800" b="0" i="0" u="none" strike="noStrike" baseline="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uygulama</a:t>
            </a:r>
            <a:r>
              <a:rPr lang="en-US" sz="2800" b="0" i="0" u="none" strike="noStrike" baseline="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.</a:t>
            </a:r>
          </a:p>
          <a:p>
            <a:pPr marL="0" marR="0" lvl="0" indent="457200" algn="just" rtl="0">
              <a:lnSpc>
                <a:spcPct val="150000"/>
              </a:lnSpc>
              <a:buNone/>
            </a:pPr>
            <a:r>
              <a:rPr lang="en-US" sz="2800" b="0" i="0" u="none" strike="noStrike" baseline="0" dirty="0" err="1" smtClean="0">
                <a:solidFill>
                  <a:schemeClr val="accent1"/>
                </a:solidFill>
                <a:latin typeface="Times New Roman" panose="02020603050405020304" pitchFamily="18" charset="0"/>
              </a:rPr>
              <a:t>Sonuç</a:t>
            </a:r>
            <a:r>
              <a:rPr lang="en-US" sz="2800" b="0" i="0" u="none" strike="noStrike" baseline="0" dirty="0" smtClean="0">
                <a:solidFill>
                  <a:schemeClr val="accent1"/>
                </a:solidFill>
                <a:latin typeface="Times New Roman" panose="02020603050405020304" pitchFamily="18" charset="0"/>
              </a:rPr>
              <a:t>: </a:t>
            </a:r>
            <a:r>
              <a:rPr lang="en-US" sz="2800" b="0" i="0" u="none" strike="noStrike" baseline="0" dirty="0" err="1" smtClean="0">
                <a:solidFill>
                  <a:schemeClr val="accent2"/>
                </a:solidFill>
                <a:latin typeface="Times New Roman" panose="02020603050405020304" pitchFamily="18" charset="0"/>
              </a:rPr>
              <a:t>Küçük</a:t>
            </a:r>
            <a:r>
              <a:rPr lang="en-US" sz="2800" b="0" i="0" u="none" strike="noStrike" baseline="0" dirty="0" smtClean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 smtClean="0">
                <a:solidFill>
                  <a:schemeClr val="accent2"/>
                </a:solidFill>
                <a:latin typeface="Times New Roman" panose="02020603050405020304" pitchFamily="18" charset="0"/>
              </a:rPr>
              <a:t>çıkar</a:t>
            </a:r>
            <a:r>
              <a:rPr lang="en-US" sz="2800" b="0" i="0" u="none" strike="noStrike" baseline="0" dirty="0" smtClean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 smtClean="0">
                <a:solidFill>
                  <a:schemeClr val="accent2"/>
                </a:solidFill>
                <a:latin typeface="Times New Roman" panose="02020603050405020304" pitchFamily="18" charset="0"/>
              </a:rPr>
              <a:t>gruplarının</a:t>
            </a:r>
            <a:r>
              <a:rPr lang="en-US" sz="2800" b="0" i="0" u="none" strike="noStrike" baseline="0" dirty="0" smtClean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 smtClean="0">
                <a:solidFill>
                  <a:schemeClr val="accent2"/>
                </a:solidFill>
                <a:latin typeface="Times New Roman" panose="02020603050405020304" pitchFamily="18" charset="0"/>
              </a:rPr>
              <a:t>etkisini</a:t>
            </a:r>
            <a:r>
              <a:rPr lang="en-US" sz="2800" b="0" i="0" u="none" strike="noStrike" baseline="0" dirty="0" smtClean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 smtClean="0">
                <a:solidFill>
                  <a:schemeClr val="accent2"/>
                </a:solidFill>
                <a:latin typeface="Times New Roman" panose="02020603050405020304" pitchFamily="18" charset="0"/>
              </a:rPr>
              <a:t>artırarak</a:t>
            </a:r>
            <a:r>
              <a:rPr lang="en-US" sz="2800" b="0" i="0" u="none" strike="noStrike" baseline="0" dirty="0" smtClean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 smtClean="0">
                <a:solidFill>
                  <a:schemeClr val="accent2"/>
                </a:solidFill>
                <a:latin typeface="Times New Roman" panose="02020603050405020304" pitchFamily="18" charset="0"/>
              </a:rPr>
              <a:t>daha</a:t>
            </a:r>
            <a:r>
              <a:rPr lang="en-US" sz="2800" b="0" i="0" u="none" strike="noStrike" baseline="0" dirty="0" smtClean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 smtClean="0">
                <a:solidFill>
                  <a:schemeClr val="accent2"/>
                </a:solidFill>
                <a:latin typeface="Times New Roman" panose="02020603050405020304" pitchFamily="18" charset="0"/>
              </a:rPr>
              <a:t>geniş</a:t>
            </a:r>
            <a:r>
              <a:rPr lang="en-US" sz="2800" b="0" i="0" u="none" strike="noStrike" baseline="0" dirty="0" smtClean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 smtClean="0">
                <a:solidFill>
                  <a:schemeClr val="accent2"/>
                </a:solidFill>
                <a:latin typeface="Times New Roman" panose="02020603050405020304" pitchFamily="18" charset="0"/>
              </a:rPr>
              <a:t>bir</a:t>
            </a:r>
            <a:r>
              <a:rPr lang="en-US" sz="2800" b="0" i="0" u="none" strike="noStrike" baseline="0" dirty="0" smtClean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 smtClean="0">
                <a:solidFill>
                  <a:schemeClr val="accent2"/>
                </a:solidFill>
                <a:latin typeface="Times New Roman" panose="02020603050405020304" pitchFamily="18" charset="0"/>
              </a:rPr>
              <a:t>siyasi</a:t>
            </a:r>
            <a:r>
              <a:rPr lang="en-US" sz="2800" b="0" i="0" u="none" strike="noStrike" baseline="0" dirty="0" smtClean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 smtClean="0">
                <a:solidFill>
                  <a:schemeClr val="accent2"/>
                </a:solidFill>
                <a:latin typeface="Times New Roman" panose="02020603050405020304" pitchFamily="18" charset="0"/>
              </a:rPr>
              <a:t>etki</a:t>
            </a:r>
            <a:r>
              <a:rPr lang="en-US" sz="2800" b="0" i="0" u="none" strike="noStrike" baseline="0" dirty="0" smtClean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 smtClean="0">
                <a:solidFill>
                  <a:schemeClr val="accent2"/>
                </a:solidFill>
                <a:latin typeface="Times New Roman" panose="02020603050405020304" pitchFamily="18" charset="0"/>
              </a:rPr>
              <a:t>alanı</a:t>
            </a:r>
            <a:r>
              <a:rPr lang="en-US" sz="2800" b="0" i="0" u="none" strike="noStrike" baseline="0" dirty="0" smtClean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oluşturur</a:t>
            </a:r>
            <a:r>
              <a:rPr lang="en-US" sz="2800" b="0" i="0" u="none" strike="noStrike" baseline="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36919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92369" y="590843"/>
            <a:ext cx="11394831" cy="5586120"/>
          </a:xfrm>
        </p:spPr>
        <p:txBody>
          <a:bodyPr/>
          <a:lstStyle/>
          <a:p>
            <a:pPr marL="0" marR="0" lvl="0" indent="457200" algn="just" rtl="0">
              <a:buNone/>
            </a:pPr>
            <a:r>
              <a:rPr lang="en-US" sz="2800" b="0" i="0" u="none" strike="noStrike" baseline="0" dirty="0" smtClean="0">
                <a:solidFill>
                  <a:schemeClr val="accent1"/>
                </a:solidFill>
                <a:latin typeface="Times New Roman" panose="02020603050405020304" pitchFamily="18" charset="0"/>
              </a:rPr>
              <a:t>1. </a:t>
            </a:r>
            <a:r>
              <a:rPr lang="en-US" sz="2800" b="0" i="0" u="none" strike="noStrike" baseline="0" dirty="0" err="1" smtClean="0">
                <a:solidFill>
                  <a:schemeClr val="accent1"/>
                </a:solidFill>
                <a:latin typeface="Times New Roman" panose="02020603050405020304" pitchFamily="18" charset="0"/>
              </a:rPr>
              <a:t>Tanımlar</a:t>
            </a:r>
            <a:endParaRPr lang="en-US" sz="2800" b="0" i="0" u="none" strike="noStrike" baseline="0" dirty="0" smtClean="0">
              <a:solidFill>
                <a:schemeClr val="accent1"/>
              </a:solidFill>
              <a:latin typeface="Times New Roman" panose="02020603050405020304" pitchFamily="18" charset="0"/>
            </a:endParaRPr>
          </a:p>
          <a:p>
            <a:pPr marL="0" marR="0" lvl="0" indent="457200" algn="just" rtl="0">
              <a:buNone/>
            </a:pPr>
            <a:r>
              <a:rPr lang="en-US" sz="2800" b="0" i="0" u="none" strike="noStrike" baseline="0" dirty="0" err="1" smtClean="0">
                <a:solidFill>
                  <a:schemeClr val="accent1"/>
                </a:solidFill>
                <a:latin typeface="Times New Roman" panose="02020603050405020304" pitchFamily="18" charset="0"/>
              </a:rPr>
              <a:t>Lobi</a:t>
            </a:r>
            <a:r>
              <a:rPr lang="en-US" sz="2800" b="0" i="0" u="none" strike="noStrike" baseline="0" dirty="0" smtClean="0">
                <a:solidFill>
                  <a:schemeClr val="accent1"/>
                </a:solidFill>
                <a:latin typeface="Times New Roman" panose="02020603050405020304" pitchFamily="18" charset="0"/>
              </a:rPr>
              <a:t>: </a:t>
            </a:r>
            <a:r>
              <a:rPr lang="en-US" sz="2800" b="0" i="0" u="none" strike="noStrike" baseline="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Siyasi</a:t>
            </a:r>
            <a:r>
              <a:rPr lang="en-US" sz="2800" b="0" i="0" u="none" strike="noStrike" baseline="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anlamda</a:t>
            </a:r>
            <a:r>
              <a:rPr lang="en-US" sz="2800" b="0" i="0" u="none" strike="noStrike" baseline="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, </a:t>
            </a:r>
            <a:r>
              <a:rPr lang="en-US" sz="2800" b="0" i="0" u="none" strike="noStrike" baseline="0" dirty="0" err="1" smtClean="0">
                <a:solidFill>
                  <a:schemeClr val="accent2"/>
                </a:solidFill>
                <a:latin typeface="Times New Roman" panose="02020603050405020304" pitchFamily="18" charset="0"/>
              </a:rPr>
              <a:t>belirli</a:t>
            </a:r>
            <a:r>
              <a:rPr lang="en-US" sz="2800" b="0" i="0" u="none" strike="noStrike" baseline="0" dirty="0" smtClean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 smtClean="0">
                <a:solidFill>
                  <a:schemeClr val="accent2"/>
                </a:solidFill>
                <a:latin typeface="Times New Roman" panose="02020603050405020304" pitchFamily="18" charset="0"/>
              </a:rPr>
              <a:t>çıkar</a:t>
            </a:r>
            <a:r>
              <a:rPr lang="en-US" sz="2800" b="0" i="0" u="none" strike="noStrike" baseline="0" dirty="0" smtClean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 smtClean="0">
                <a:solidFill>
                  <a:schemeClr val="accent2"/>
                </a:solidFill>
                <a:latin typeface="Times New Roman" panose="02020603050405020304" pitchFamily="18" charset="0"/>
              </a:rPr>
              <a:t>amaçları</a:t>
            </a:r>
            <a:r>
              <a:rPr lang="en-US" sz="2800" b="0" i="0" u="none" strike="noStrike" baseline="0" dirty="0" smtClean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 smtClean="0">
                <a:solidFill>
                  <a:schemeClr val="accent2"/>
                </a:solidFill>
                <a:latin typeface="Times New Roman" panose="02020603050405020304" pitchFamily="18" charset="0"/>
              </a:rPr>
              <a:t>etrafında</a:t>
            </a:r>
            <a:r>
              <a:rPr lang="en-US" sz="2800" b="0" i="0" u="none" strike="noStrike" baseline="0" dirty="0" smtClean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 smtClean="0">
                <a:solidFill>
                  <a:schemeClr val="accent2"/>
                </a:solidFill>
                <a:latin typeface="Times New Roman" panose="02020603050405020304" pitchFamily="18" charset="0"/>
              </a:rPr>
              <a:t>toplanan</a:t>
            </a:r>
            <a:r>
              <a:rPr lang="en-US" sz="2800" b="0" i="0" u="none" strike="noStrike" baseline="0" dirty="0" smtClean="0">
                <a:solidFill>
                  <a:schemeClr val="accent2"/>
                </a:solidFill>
                <a:latin typeface="Times New Roman" panose="02020603050405020304" pitchFamily="18" charset="0"/>
              </a:rPr>
              <a:t>, </a:t>
            </a:r>
            <a:r>
              <a:rPr lang="en-US" sz="2800" b="0" i="0" u="none" strike="noStrike" baseline="0" dirty="0" err="1" smtClean="0">
                <a:solidFill>
                  <a:schemeClr val="accent2"/>
                </a:solidFill>
                <a:latin typeface="Times New Roman" panose="02020603050405020304" pitchFamily="18" charset="0"/>
              </a:rPr>
              <a:t>yasa</a:t>
            </a:r>
            <a:r>
              <a:rPr lang="en-US" sz="2800" b="0" i="0" u="none" strike="noStrike" baseline="0" dirty="0" smtClean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 smtClean="0">
                <a:solidFill>
                  <a:schemeClr val="accent2"/>
                </a:solidFill>
                <a:latin typeface="Times New Roman" panose="02020603050405020304" pitchFamily="18" charset="0"/>
              </a:rPr>
              <a:t>yapıcıları</a:t>
            </a:r>
            <a:r>
              <a:rPr lang="en-US" sz="2800" b="0" i="0" u="none" strike="noStrike" baseline="0" dirty="0" smtClean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 smtClean="0">
                <a:solidFill>
                  <a:schemeClr val="accent2"/>
                </a:solidFill>
                <a:latin typeface="Times New Roman" panose="02020603050405020304" pitchFamily="18" charset="0"/>
              </a:rPr>
              <a:t>etkilemek</a:t>
            </a:r>
            <a:r>
              <a:rPr lang="en-US" sz="2800" b="0" i="0" u="none" strike="noStrike" baseline="0" dirty="0" smtClean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 smtClean="0">
                <a:solidFill>
                  <a:schemeClr val="accent2"/>
                </a:solidFill>
                <a:latin typeface="Times New Roman" panose="02020603050405020304" pitchFamily="18" charset="0"/>
              </a:rPr>
              <a:t>için</a:t>
            </a:r>
            <a:r>
              <a:rPr lang="en-US" sz="2800" b="0" i="0" u="none" strike="noStrike" baseline="0" dirty="0" smtClean="0">
                <a:solidFill>
                  <a:schemeClr val="accent2"/>
                </a:solidFill>
                <a:latin typeface="Times New Roman" panose="02020603050405020304" pitchFamily="18" charset="0"/>
              </a:rPr>
              <a:t> organize</a:t>
            </a:r>
            <a:r>
              <a:rPr lang="en-US" sz="2800" b="0" i="0" u="none" strike="noStrike" baseline="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olan</a:t>
            </a:r>
            <a:r>
              <a:rPr lang="en-US" sz="2800" b="0" i="0" u="none" strike="noStrike" baseline="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gruplardır</a:t>
            </a:r>
            <a:r>
              <a:rPr lang="en-US" sz="2800" b="0" i="0" u="none" strike="noStrike" baseline="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.</a:t>
            </a:r>
          </a:p>
          <a:p>
            <a:pPr marL="0" marR="0" lvl="0" indent="457200" algn="just" rtl="0">
              <a:buNone/>
            </a:pPr>
            <a:r>
              <a:rPr lang="en-US" sz="2800" b="0" i="0" u="none" strike="noStrike" baseline="0" dirty="0" err="1" smtClean="0">
                <a:solidFill>
                  <a:schemeClr val="accent1"/>
                </a:solidFill>
                <a:latin typeface="Times New Roman" panose="02020603050405020304" pitchFamily="18" charset="0"/>
              </a:rPr>
              <a:t>Lobici</a:t>
            </a:r>
            <a:r>
              <a:rPr lang="en-US" sz="2800" b="0" i="0" u="none" strike="noStrike" baseline="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: </a:t>
            </a:r>
            <a:r>
              <a:rPr lang="en-US" sz="2800" b="0" i="0" u="none" strike="noStrike" baseline="0" dirty="0" err="1" smtClean="0">
                <a:solidFill>
                  <a:schemeClr val="accent2"/>
                </a:solidFill>
                <a:latin typeface="Times New Roman" panose="02020603050405020304" pitchFamily="18" charset="0"/>
              </a:rPr>
              <a:t>Lobi</a:t>
            </a:r>
            <a:r>
              <a:rPr lang="en-US" sz="2800" b="0" i="0" u="none" strike="noStrike" baseline="0" dirty="0" smtClean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 smtClean="0">
                <a:solidFill>
                  <a:schemeClr val="accent2"/>
                </a:solidFill>
                <a:latin typeface="Times New Roman" panose="02020603050405020304" pitchFamily="18" charset="0"/>
              </a:rPr>
              <a:t>faaliyetlerini</a:t>
            </a:r>
            <a:r>
              <a:rPr lang="en-US" sz="2800" b="0" i="0" u="none" strike="noStrike" baseline="0" dirty="0" smtClean="0">
                <a:solidFill>
                  <a:schemeClr val="accent2"/>
                </a:solidFill>
                <a:latin typeface="Times New Roman" panose="02020603050405020304" pitchFamily="18" charset="0"/>
              </a:rPr>
              <a:t> organize </a:t>
            </a:r>
            <a:r>
              <a:rPr lang="en-US" sz="2800" b="0" i="0" u="none" strike="noStrike" baseline="0" dirty="0" err="1" smtClean="0">
                <a:solidFill>
                  <a:schemeClr val="accent2"/>
                </a:solidFill>
                <a:latin typeface="Times New Roman" panose="02020603050405020304" pitchFamily="18" charset="0"/>
              </a:rPr>
              <a:t>eden</a:t>
            </a:r>
            <a:r>
              <a:rPr lang="en-US" sz="2800" b="0" i="0" u="none" strike="noStrike" baseline="0" dirty="0" smtClean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 smtClean="0">
                <a:solidFill>
                  <a:schemeClr val="accent2"/>
                </a:solidFill>
                <a:latin typeface="Times New Roman" panose="02020603050405020304" pitchFamily="18" charset="0"/>
              </a:rPr>
              <a:t>ve</a:t>
            </a:r>
            <a:r>
              <a:rPr lang="en-US" sz="2800" b="0" i="0" u="none" strike="noStrike" baseline="0" dirty="0" smtClean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 smtClean="0">
                <a:solidFill>
                  <a:schemeClr val="accent2"/>
                </a:solidFill>
                <a:latin typeface="Times New Roman" panose="02020603050405020304" pitchFamily="18" charset="0"/>
              </a:rPr>
              <a:t>yasa</a:t>
            </a:r>
            <a:r>
              <a:rPr lang="en-US" sz="2800" b="0" i="0" u="none" strike="noStrike" baseline="0" dirty="0" smtClean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 smtClean="0">
                <a:solidFill>
                  <a:schemeClr val="accent2"/>
                </a:solidFill>
                <a:latin typeface="Times New Roman" panose="02020603050405020304" pitchFamily="18" charset="0"/>
              </a:rPr>
              <a:t>yapıcılarla</a:t>
            </a:r>
            <a:r>
              <a:rPr lang="en-US" sz="2800" b="0" i="0" u="none" strike="noStrike" baseline="0" dirty="0" smtClean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 smtClean="0">
                <a:solidFill>
                  <a:schemeClr val="accent2"/>
                </a:solidFill>
                <a:latin typeface="Times New Roman" panose="02020603050405020304" pitchFamily="18" charset="0"/>
              </a:rPr>
              <a:t>ilişki</a:t>
            </a:r>
            <a:r>
              <a:rPr lang="en-US" sz="2800" b="0" i="0" u="none" strike="noStrike" baseline="0" dirty="0" smtClean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 smtClean="0">
                <a:solidFill>
                  <a:schemeClr val="accent2"/>
                </a:solidFill>
                <a:latin typeface="Times New Roman" panose="02020603050405020304" pitchFamily="18" charset="0"/>
              </a:rPr>
              <a:t>kurarak</a:t>
            </a:r>
            <a:r>
              <a:rPr lang="en-US" sz="2800" b="0" i="0" u="none" strike="noStrike" baseline="0" dirty="0" smtClean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 smtClean="0">
                <a:solidFill>
                  <a:schemeClr val="accent2"/>
                </a:solidFill>
                <a:latin typeface="Times New Roman" panose="02020603050405020304" pitchFamily="18" charset="0"/>
              </a:rPr>
              <a:t>bu</a:t>
            </a:r>
            <a:r>
              <a:rPr lang="en-US" sz="2800" b="0" i="0" u="none" strike="noStrike" baseline="0" dirty="0" smtClean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 smtClean="0">
                <a:solidFill>
                  <a:schemeClr val="accent2"/>
                </a:solidFill>
                <a:latin typeface="Times New Roman" panose="02020603050405020304" pitchFamily="18" charset="0"/>
              </a:rPr>
              <a:t>faaliyetleri</a:t>
            </a:r>
            <a:r>
              <a:rPr lang="en-US" sz="2800" b="0" i="0" u="none" strike="noStrike" baseline="0" dirty="0" smtClean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 smtClean="0">
                <a:solidFill>
                  <a:schemeClr val="accent2"/>
                </a:solidFill>
                <a:latin typeface="Times New Roman" panose="02020603050405020304" pitchFamily="18" charset="0"/>
              </a:rPr>
              <a:t>yürüten</a:t>
            </a:r>
            <a:r>
              <a:rPr lang="en-US" sz="2800" b="0" i="0" u="none" strike="noStrike" baseline="0" dirty="0" smtClean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 smtClean="0">
                <a:solidFill>
                  <a:schemeClr val="accent2"/>
                </a:solidFill>
                <a:latin typeface="Times New Roman" panose="02020603050405020304" pitchFamily="18" charset="0"/>
              </a:rPr>
              <a:t>bireyler</a:t>
            </a:r>
            <a:r>
              <a:rPr lang="en-US" sz="2800" b="0" i="0" u="none" strike="noStrike" baseline="0" dirty="0" smtClean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 smtClean="0">
                <a:solidFill>
                  <a:schemeClr val="accent2"/>
                </a:solidFill>
                <a:latin typeface="Times New Roman" panose="02020603050405020304" pitchFamily="18" charset="0"/>
              </a:rPr>
              <a:t>veya</a:t>
            </a:r>
            <a:r>
              <a:rPr lang="en-US" sz="2800" b="0" i="0" u="none" strike="noStrike" baseline="0" dirty="0" smtClean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 smtClean="0">
                <a:solidFill>
                  <a:schemeClr val="accent2"/>
                </a:solidFill>
                <a:latin typeface="Times New Roman" panose="02020603050405020304" pitchFamily="18" charset="0"/>
              </a:rPr>
              <a:t>gruplardır</a:t>
            </a:r>
            <a:r>
              <a:rPr lang="en-US" sz="2800" b="0" i="0" u="none" strike="noStrike" baseline="0" dirty="0" smtClean="0">
                <a:solidFill>
                  <a:schemeClr val="accent2"/>
                </a:solidFill>
                <a:latin typeface="Times New Roman" panose="02020603050405020304" pitchFamily="18" charset="0"/>
              </a:rPr>
              <a:t>.</a:t>
            </a:r>
          </a:p>
          <a:p>
            <a:pPr marL="0" marR="0" lvl="0" indent="457200" algn="just" rtl="0">
              <a:buNone/>
            </a:pPr>
            <a:r>
              <a:rPr lang="en-US" sz="2800" b="0" i="0" u="none" strike="noStrike" baseline="0" dirty="0" err="1" smtClean="0">
                <a:solidFill>
                  <a:schemeClr val="accent1"/>
                </a:solidFill>
                <a:latin typeface="Times New Roman" panose="02020603050405020304" pitchFamily="18" charset="0"/>
              </a:rPr>
              <a:t>Lobicilik</a:t>
            </a:r>
            <a:r>
              <a:rPr lang="en-US" sz="2800" b="0" i="0" u="none" strike="noStrike" baseline="0" dirty="0" smtClean="0">
                <a:solidFill>
                  <a:schemeClr val="accent1"/>
                </a:solidFill>
                <a:latin typeface="Times New Roman" panose="02020603050405020304" pitchFamily="18" charset="0"/>
              </a:rPr>
              <a:t>: </a:t>
            </a:r>
            <a:r>
              <a:rPr lang="en-US" sz="2800" b="0" i="0" u="none" strike="noStrike" baseline="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Demokrasiyle</a:t>
            </a:r>
            <a:r>
              <a:rPr lang="en-US" sz="2800" b="0" i="0" u="none" strike="noStrike" baseline="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yönetilen</a:t>
            </a:r>
            <a:r>
              <a:rPr lang="en-US" sz="2800" b="0" i="0" u="none" strike="noStrike" baseline="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toplumlarda</a:t>
            </a:r>
            <a:r>
              <a:rPr lang="en-US" sz="2800" b="0" i="0" u="none" strike="noStrike" baseline="0" dirty="0" smtClean="0">
                <a:solidFill>
                  <a:schemeClr val="accent2"/>
                </a:solidFill>
                <a:latin typeface="Times New Roman" panose="02020603050405020304" pitchFamily="18" charset="0"/>
              </a:rPr>
              <a:t>, </a:t>
            </a:r>
            <a:r>
              <a:rPr lang="en-US" sz="2800" b="0" i="0" u="none" strike="noStrike" baseline="0" dirty="0" err="1" smtClean="0">
                <a:solidFill>
                  <a:schemeClr val="accent2"/>
                </a:solidFill>
                <a:latin typeface="Times New Roman" panose="02020603050405020304" pitchFamily="18" charset="0"/>
              </a:rPr>
              <a:t>kanun</a:t>
            </a:r>
            <a:r>
              <a:rPr lang="en-US" sz="2800" b="0" i="0" u="none" strike="noStrike" baseline="0" dirty="0" smtClean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 smtClean="0">
                <a:solidFill>
                  <a:schemeClr val="accent2"/>
                </a:solidFill>
                <a:latin typeface="Times New Roman" panose="02020603050405020304" pitchFamily="18" charset="0"/>
              </a:rPr>
              <a:t>yapıcıları</a:t>
            </a:r>
            <a:r>
              <a:rPr lang="en-US" sz="2800" b="0" i="0" u="none" strike="noStrike" baseline="0" dirty="0" smtClean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 smtClean="0">
                <a:solidFill>
                  <a:schemeClr val="accent2"/>
                </a:solidFill>
                <a:latin typeface="Times New Roman" panose="02020603050405020304" pitchFamily="18" charset="0"/>
              </a:rPr>
              <a:t>belirli</a:t>
            </a:r>
            <a:r>
              <a:rPr lang="en-US" sz="2800" b="0" i="0" u="none" strike="noStrike" baseline="0" dirty="0" smtClean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 smtClean="0">
                <a:solidFill>
                  <a:schemeClr val="accent2"/>
                </a:solidFill>
                <a:latin typeface="Times New Roman" panose="02020603050405020304" pitchFamily="18" charset="0"/>
              </a:rPr>
              <a:t>çıkar</a:t>
            </a:r>
            <a:r>
              <a:rPr lang="en-US" sz="2800" b="0" i="0" u="none" strike="noStrike" baseline="0" dirty="0" smtClean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 smtClean="0">
                <a:solidFill>
                  <a:schemeClr val="accent2"/>
                </a:solidFill>
                <a:latin typeface="Times New Roman" panose="02020603050405020304" pitchFamily="18" charset="0"/>
              </a:rPr>
              <a:t>gruplarının</a:t>
            </a:r>
            <a:r>
              <a:rPr lang="en-US" sz="2800" b="0" i="0" u="none" strike="noStrike" baseline="0" dirty="0" smtClean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 smtClean="0">
                <a:solidFill>
                  <a:schemeClr val="accent2"/>
                </a:solidFill>
                <a:latin typeface="Times New Roman" panose="02020603050405020304" pitchFamily="18" charset="0"/>
              </a:rPr>
              <a:t>iradeleri</a:t>
            </a:r>
            <a:r>
              <a:rPr lang="en-US" sz="2800" b="0" i="0" u="none" strike="noStrike" baseline="0" dirty="0" smtClean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 smtClean="0">
                <a:solidFill>
                  <a:schemeClr val="accent2"/>
                </a:solidFill>
                <a:latin typeface="Times New Roman" panose="02020603050405020304" pitchFamily="18" charset="0"/>
              </a:rPr>
              <a:t>doğrultusunda</a:t>
            </a:r>
            <a:r>
              <a:rPr lang="en-US" sz="2800" b="0" i="0" u="none" strike="noStrike" baseline="0" dirty="0" smtClean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 smtClean="0">
                <a:solidFill>
                  <a:schemeClr val="accent2"/>
                </a:solidFill>
                <a:latin typeface="Times New Roman" panose="02020603050405020304" pitchFamily="18" charset="0"/>
              </a:rPr>
              <a:t>etkilemek</a:t>
            </a:r>
            <a:r>
              <a:rPr lang="en-US" sz="2800" b="0" i="0" u="none" strike="noStrike" baseline="0" dirty="0" smtClean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 smtClean="0">
                <a:solidFill>
                  <a:schemeClr val="accent2"/>
                </a:solidFill>
                <a:latin typeface="Times New Roman" panose="02020603050405020304" pitchFamily="18" charset="0"/>
              </a:rPr>
              <a:t>için</a:t>
            </a:r>
            <a:r>
              <a:rPr lang="en-US" sz="2800" b="0" i="0" u="none" strike="noStrike" baseline="0" dirty="0" smtClean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 smtClean="0">
                <a:solidFill>
                  <a:schemeClr val="accent2"/>
                </a:solidFill>
                <a:latin typeface="Times New Roman" panose="02020603050405020304" pitchFamily="18" charset="0"/>
              </a:rPr>
              <a:t>yapılan</a:t>
            </a:r>
            <a:r>
              <a:rPr lang="en-US" sz="2800" b="0" i="0" u="none" strike="noStrike" baseline="0" dirty="0" smtClean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 smtClean="0">
                <a:solidFill>
                  <a:schemeClr val="accent2"/>
                </a:solidFill>
                <a:latin typeface="Times New Roman" panose="02020603050405020304" pitchFamily="18" charset="0"/>
              </a:rPr>
              <a:t>iletişim</a:t>
            </a:r>
            <a:r>
              <a:rPr lang="en-US" sz="2800" b="0" i="0" u="none" strike="noStrike" baseline="0" dirty="0" smtClean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 smtClean="0">
                <a:solidFill>
                  <a:schemeClr val="accent2"/>
                </a:solidFill>
                <a:latin typeface="Times New Roman" panose="02020603050405020304" pitchFamily="18" charset="0"/>
              </a:rPr>
              <a:t>ve</a:t>
            </a:r>
            <a:r>
              <a:rPr lang="en-US" sz="2800" b="0" i="0" u="none" strike="noStrike" baseline="0" dirty="0" smtClean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 smtClean="0">
                <a:solidFill>
                  <a:schemeClr val="accent2"/>
                </a:solidFill>
                <a:latin typeface="Times New Roman" panose="02020603050405020304" pitchFamily="18" charset="0"/>
              </a:rPr>
              <a:t>bilgi</a:t>
            </a:r>
            <a:r>
              <a:rPr lang="en-US" sz="2800" b="0" i="0" u="none" strike="noStrike" baseline="0" dirty="0" smtClean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 smtClean="0">
                <a:solidFill>
                  <a:schemeClr val="accent2"/>
                </a:solidFill>
                <a:latin typeface="Times New Roman" panose="02020603050405020304" pitchFamily="18" charset="0"/>
              </a:rPr>
              <a:t>alışverişi</a:t>
            </a:r>
            <a:r>
              <a:rPr lang="en-US" sz="2800" b="0" i="0" u="none" strike="noStrike" baseline="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faaliyetleridir</a:t>
            </a:r>
            <a:r>
              <a:rPr lang="en-US" sz="2800" b="0" i="0" u="none" strike="noStrike" baseline="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078009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355600" y="419100"/>
            <a:ext cx="11544300" cy="5757863"/>
          </a:xfrm>
        </p:spPr>
        <p:txBody>
          <a:bodyPr/>
          <a:lstStyle/>
          <a:p>
            <a:pPr marL="0" marR="0" lvl="0" indent="457200" algn="just" rtl="0">
              <a:lnSpc>
                <a:spcPct val="150000"/>
              </a:lnSpc>
              <a:buNone/>
            </a:pPr>
            <a:r>
              <a:rPr lang="en-US" sz="2800" b="0" i="0" u="none" strike="noStrike" baseline="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4. </a:t>
            </a:r>
            <a:r>
              <a:rPr lang="en-US" sz="2800" b="0" i="0" u="none" strike="noStrike" baseline="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Genel</a:t>
            </a:r>
            <a:r>
              <a:rPr lang="en-US" sz="2800" b="0" i="0" u="none" strike="noStrike" baseline="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Lobicilik</a:t>
            </a:r>
            <a:r>
              <a:rPr lang="en-US" sz="2800" b="0" i="0" u="none" strike="noStrike" baseline="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Teknikleri</a:t>
            </a:r>
            <a:endParaRPr lang="en-US" sz="2800" b="0" i="0" u="none" strike="noStrike" baseline="0" dirty="0" smtClean="0">
              <a:solidFill>
                <a:schemeClr val="accent1">
                  <a:lumMod val="20000"/>
                  <a:lumOff val="80000"/>
                </a:schemeClr>
              </a:solidFill>
              <a:latin typeface="Times New Roman" panose="02020603050405020304" pitchFamily="18" charset="0"/>
            </a:endParaRPr>
          </a:p>
          <a:p>
            <a:pPr marL="0" marR="0" lvl="0" indent="457200" algn="just" rtl="0">
              <a:lnSpc>
                <a:spcPct val="150000"/>
              </a:lnSpc>
              <a:buNone/>
            </a:pPr>
            <a:r>
              <a:rPr lang="en-US" sz="2800" b="0" i="0" u="none" strike="noStrike" baseline="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Lobicilik</a:t>
            </a:r>
            <a:r>
              <a:rPr lang="en-US" sz="2800" b="0" i="0" u="none" strike="noStrike" baseline="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faaliyetlerini</a:t>
            </a:r>
            <a:r>
              <a:rPr lang="en-US" sz="2800" b="0" i="0" u="none" strike="noStrike" baseline="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desteklemek</a:t>
            </a:r>
            <a:r>
              <a:rPr lang="en-US" sz="2800" b="0" i="0" u="none" strike="noStrike" baseline="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için</a:t>
            </a:r>
            <a:r>
              <a:rPr lang="en-US" sz="2800" b="0" i="0" u="none" strike="noStrike" baseline="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kullanılan</a:t>
            </a:r>
            <a:r>
              <a:rPr lang="en-US" sz="2800" b="0" i="0" u="none" strike="noStrike" baseline="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yaygın</a:t>
            </a:r>
            <a:r>
              <a:rPr lang="en-US" sz="2800" b="0" i="0" u="none" strike="noStrike" baseline="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teknikler</a:t>
            </a:r>
            <a:r>
              <a:rPr lang="en-US" sz="2800" b="0" i="0" u="none" strike="noStrike" baseline="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:</a:t>
            </a:r>
          </a:p>
          <a:p>
            <a:pPr marL="0" marR="0" lvl="0" indent="457200" algn="just" rtl="0">
              <a:lnSpc>
                <a:spcPct val="150000"/>
              </a:lnSpc>
              <a:buNone/>
            </a:pPr>
            <a:r>
              <a:rPr lang="en-US" sz="2800" b="0" i="0" u="none" strike="noStrike" baseline="0" dirty="0" err="1" smtClean="0">
                <a:solidFill>
                  <a:schemeClr val="accent1"/>
                </a:solidFill>
                <a:latin typeface="Times New Roman" panose="02020603050405020304" pitchFamily="18" charset="0"/>
              </a:rPr>
              <a:t>Yüz</a:t>
            </a:r>
            <a:r>
              <a:rPr lang="en-US" sz="2800" b="0" i="0" u="none" strike="noStrike" baseline="0" dirty="0" smtClean="0">
                <a:solidFill>
                  <a:schemeClr val="accent1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 smtClean="0">
                <a:solidFill>
                  <a:schemeClr val="accent1"/>
                </a:solidFill>
                <a:latin typeface="Times New Roman" panose="02020603050405020304" pitchFamily="18" charset="0"/>
              </a:rPr>
              <a:t>Yüze</a:t>
            </a:r>
            <a:r>
              <a:rPr lang="en-US" sz="2800" b="0" i="0" u="none" strike="noStrike" baseline="0" dirty="0" smtClean="0">
                <a:solidFill>
                  <a:schemeClr val="accent1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 smtClean="0">
                <a:solidFill>
                  <a:schemeClr val="accent1"/>
                </a:solidFill>
                <a:latin typeface="Times New Roman" panose="02020603050405020304" pitchFamily="18" charset="0"/>
              </a:rPr>
              <a:t>İletişim</a:t>
            </a:r>
            <a:r>
              <a:rPr lang="en-US" sz="2800" b="0" i="0" u="none" strike="noStrike" baseline="0" dirty="0" smtClean="0">
                <a:solidFill>
                  <a:schemeClr val="accent1"/>
                </a:solidFill>
                <a:latin typeface="Times New Roman" panose="02020603050405020304" pitchFamily="18" charset="0"/>
              </a:rPr>
              <a:t>: </a:t>
            </a:r>
            <a:r>
              <a:rPr lang="en-US" sz="2800" b="0" i="0" u="none" strike="noStrike" baseline="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Yasa</a:t>
            </a:r>
            <a:r>
              <a:rPr lang="en-US" sz="2800" b="0" i="0" u="none" strike="noStrike" baseline="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yapıcılarla</a:t>
            </a:r>
            <a:r>
              <a:rPr lang="en-US" sz="2800" b="0" i="0" u="none" strike="noStrike" baseline="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birebir</a:t>
            </a:r>
            <a:r>
              <a:rPr lang="en-US" sz="2800" b="0" i="0" u="none" strike="noStrike" baseline="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görüşme</a:t>
            </a:r>
            <a:r>
              <a:rPr lang="en-US" sz="2800" b="0" i="0" u="none" strike="noStrike" baseline="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.</a:t>
            </a:r>
          </a:p>
          <a:p>
            <a:pPr marL="0" marR="0" lvl="0" indent="457200" algn="just" rtl="0">
              <a:lnSpc>
                <a:spcPct val="150000"/>
              </a:lnSpc>
              <a:buNone/>
            </a:pPr>
            <a:r>
              <a:rPr lang="en-US" sz="2800" b="0" i="0" u="none" strike="noStrike" baseline="0" dirty="0" err="1" smtClean="0">
                <a:solidFill>
                  <a:schemeClr val="accent1"/>
                </a:solidFill>
                <a:latin typeface="Times New Roman" panose="02020603050405020304" pitchFamily="18" charset="0"/>
              </a:rPr>
              <a:t>Yazılı</a:t>
            </a:r>
            <a:r>
              <a:rPr lang="en-US" sz="2800" b="0" i="0" u="none" strike="noStrike" baseline="0" dirty="0" smtClean="0">
                <a:solidFill>
                  <a:schemeClr val="accent1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 smtClean="0">
                <a:solidFill>
                  <a:schemeClr val="accent1"/>
                </a:solidFill>
                <a:latin typeface="Times New Roman" panose="02020603050405020304" pitchFamily="18" charset="0"/>
              </a:rPr>
              <a:t>İletişim</a:t>
            </a:r>
            <a:r>
              <a:rPr lang="en-US" sz="2800" b="0" i="0" u="none" strike="noStrike" baseline="0" dirty="0" smtClean="0">
                <a:solidFill>
                  <a:schemeClr val="accent1"/>
                </a:solidFill>
                <a:latin typeface="Times New Roman" panose="02020603050405020304" pitchFamily="18" charset="0"/>
              </a:rPr>
              <a:t>: </a:t>
            </a:r>
            <a:r>
              <a:rPr lang="en-US" sz="2800" b="0" i="0" u="none" strike="noStrike" baseline="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Yönetim</a:t>
            </a:r>
            <a:r>
              <a:rPr lang="en-US" sz="2800" b="0" i="0" u="none" strike="noStrike" baseline="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kademelerine</a:t>
            </a:r>
            <a:r>
              <a:rPr lang="en-US" sz="2800" b="0" i="0" u="none" strike="noStrike" baseline="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mektup</a:t>
            </a:r>
            <a:r>
              <a:rPr lang="en-US" sz="2800" b="0" i="0" u="none" strike="noStrike" baseline="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, e-</a:t>
            </a:r>
            <a:r>
              <a:rPr lang="en-US" sz="2800" b="0" i="0" u="none" strike="noStrike" baseline="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posta</a:t>
            </a:r>
            <a:r>
              <a:rPr lang="en-US" sz="2800" b="0" i="0" u="none" strike="noStrike" baseline="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, </a:t>
            </a:r>
            <a:r>
              <a:rPr lang="en-US" sz="2800" b="0" i="0" u="none" strike="noStrike" baseline="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rapor</a:t>
            </a:r>
            <a:r>
              <a:rPr lang="en-US" sz="2800" b="0" i="0" u="none" strike="noStrike" baseline="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gönderme</a:t>
            </a:r>
            <a:r>
              <a:rPr lang="en-US" sz="2800" b="0" i="0" u="none" strike="noStrike" baseline="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.</a:t>
            </a:r>
          </a:p>
          <a:p>
            <a:pPr marL="0" marR="0" lvl="0" indent="457200" algn="just" rtl="0">
              <a:lnSpc>
                <a:spcPct val="150000"/>
              </a:lnSpc>
              <a:buNone/>
            </a:pPr>
            <a:r>
              <a:rPr lang="en-US" sz="2800" b="0" i="0" u="none" strike="noStrike" baseline="0" dirty="0" err="1" smtClean="0">
                <a:solidFill>
                  <a:schemeClr val="accent1"/>
                </a:solidFill>
                <a:latin typeface="Times New Roman" panose="02020603050405020304" pitchFamily="18" charset="0"/>
              </a:rPr>
              <a:t>Sosyal</a:t>
            </a:r>
            <a:r>
              <a:rPr lang="en-US" sz="2800" b="0" i="0" u="none" strike="noStrike" baseline="0" dirty="0" smtClean="0">
                <a:solidFill>
                  <a:schemeClr val="accent1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 smtClean="0">
                <a:solidFill>
                  <a:schemeClr val="accent1"/>
                </a:solidFill>
                <a:latin typeface="Times New Roman" panose="02020603050405020304" pitchFamily="18" charset="0"/>
              </a:rPr>
              <a:t>Lobicilik</a:t>
            </a:r>
            <a:r>
              <a:rPr lang="en-US" sz="2800" b="0" i="0" u="none" strike="noStrike" baseline="0" dirty="0" smtClean="0">
                <a:solidFill>
                  <a:schemeClr val="accent1"/>
                </a:solidFill>
                <a:latin typeface="Times New Roman" panose="02020603050405020304" pitchFamily="18" charset="0"/>
              </a:rPr>
              <a:t>: </a:t>
            </a:r>
            <a:r>
              <a:rPr lang="en-US" sz="2800" b="0" i="0" u="none" strike="noStrike" baseline="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Kamuoyunu</a:t>
            </a:r>
            <a:r>
              <a:rPr lang="en-US" sz="2800" b="0" i="0" u="none" strike="noStrike" baseline="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harekete</a:t>
            </a:r>
            <a:r>
              <a:rPr lang="en-US" sz="2800" b="0" i="0" u="none" strike="noStrike" baseline="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geçiren</a:t>
            </a:r>
            <a:r>
              <a:rPr lang="en-US" sz="2800" b="0" i="0" u="none" strike="noStrike" baseline="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kampanyalar</a:t>
            </a:r>
            <a:r>
              <a:rPr lang="en-US" sz="2800" b="0" i="0" u="none" strike="noStrike" baseline="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düzenleme</a:t>
            </a:r>
            <a:r>
              <a:rPr lang="en-US" sz="2800" b="0" i="0" u="none" strike="noStrike" baseline="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.</a:t>
            </a:r>
          </a:p>
          <a:p>
            <a:pPr marL="0" marR="0" lvl="0" indent="457200" algn="just" rtl="0">
              <a:lnSpc>
                <a:spcPct val="150000"/>
              </a:lnSpc>
              <a:buNone/>
            </a:pPr>
            <a:r>
              <a:rPr lang="en-US" sz="2800" b="0" i="0" u="none" strike="noStrike" baseline="0" dirty="0" err="1" smtClean="0">
                <a:solidFill>
                  <a:schemeClr val="accent1"/>
                </a:solidFill>
                <a:latin typeface="Times New Roman" panose="02020603050405020304" pitchFamily="18" charset="0"/>
              </a:rPr>
              <a:t>Dostluk</a:t>
            </a:r>
            <a:r>
              <a:rPr lang="en-US" sz="2800" b="0" i="0" u="none" strike="noStrike" baseline="0" dirty="0" smtClean="0">
                <a:solidFill>
                  <a:schemeClr val="accent1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 smtClean="0">
                <a:solidFill>
                  <a:schemeClr val="accent1"/>
                </a:solidFill>
                <a:latin typeface="Times New Roman" panose="02020603050405020304" pitchFamily="18" charset="0"/>
              </a:rPr>
              <a:t>ve</a:t>
            </a:r>
            <a:r>
              <a:rPr lang="en-US" sz="2800" b="0" i="0" u="none" strike="noStrike" baseline="0" dirty="0" smtClean="0">
                <a:solidFill>
                  <a:schemeClr val="accent1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 smtClean="0">
                <a:solidFill>
                  <a:schemeClr val="accent1"/>
                </a:solidFill>
                <a:latin typeface="Times New Roman" panose="02020603050405020304" pitchFamily="18" charset="0"/>
              </a:rPr>
              <a:t>Ağ</a:t>
            </a:r>
            <a:r>
              <a:rPr lang="en-US" sz="2800" b="0" i="0" u="none" strike="noStrike" baseline="0" dirty="0" smtClean="0">
                <a:solidFill>
                  <a:schemeClr val="accent1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 smtClean="0">
                <a:solidFill>
                  <a:schemeClr val="accent1"/>
                </a:solidFill>
                <a:latin typeface="Times New Roman" panose="02020603050405020304" pitchFamily="18" charset="0"/>
              </a:rPr>
              <a:t>Kurma</a:t>
            </a:r>
            <a:r>
              <a:rPr lang="en-US" sz="2800" b="0" i="0" u="none" strike="noStrike" baseline="0" dirty="0" smtClean="0">
                <a:solidFill>
                  <a:schemeClr val="accent1"/>
                </a:solidFill>
                <a:latin typeface="Times New Roman" panose="02020603050405020304" pitchFamily="18" charset="0"/>
              </a:rPr>
              <a:t>: </a:t>
            </a:r>
            <a:r>
              <a:rPr lang="en-US" sz="2800" b="0" i="0" u="none" strike="noStrike" baseline="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Hükümet</a:t>
            </a:r>
            <a:r>
              <a:rPr lang="en-US" sz="2800" b="0" i="0" u="none" strike="noStrike" baseline="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yetkilileri</a:t>
            </a:r>
            <a:r>
              <a:rPr lang="en-US" sz="2800" b="0" i="0" u="none" strike="noStrike" baseline="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ve</a:t>
            </a:r>
            <a:r>
              <a:rPr lang="en-US" sz="2800" b="0" i="0" u="none" strike="noStrike" baseline="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çevreleriyle</a:t>
            </a:r>
            <a:r>
              <a:rPr lang="en-US" sz="2800" b="0" i="0" u="none" strike="noStrike" baseline="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yakın</a:t>
            </a:r>
            <a:r>
              <a:rPr lang="en-US" sz="2800" b="0" i="0" u="none" strike="noStrike" baseline="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ilişkiler</a:t>
            </a:r>
            <a:r>
              <a:rPr lang="en-US" sz="2800" b="0" i="0" u="none" strike="noStrike" baseline="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geliştirme</a:t>
            </a:r>
            <a:r>
              <a:rPr lang="en-US" sz="2800" b="0" i="0" u="none" strike="noStrike" baseline="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.</a:t>
            </a:r>
          </a:p>
        </p:txBody>
      </p:sp>
      <p:cxnSp>
        <p:nvCxnSpPr>
          <p:cNvPr id="4" name="Düz Ok Bağlayıcısı 3"/>
          <p:cNvCxnSpPr/>
          <p:nvPr/>
        </p:nvCxnSpPr>
        <p:spPr>
          <a:xfrm rot="-60000" flipH="1">
            <a:off x="2251505" y="5444190"/>
            <a:ext cx="0" cy="6120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35782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279400" y="355600"/>
            <a:ext cx="11671300" cy="5821363"/>
          </a:xfrm>
        </p:spPr>
        <p:txBody>
          <a:bodyPr/>
          <a:lstStyle/>
          <a:p>
            <a:pPr marL="0" marR="0" lvl="0" indent="457200" algn="just" rtl="0">
              <a:lnSpc>
                <a:spcPct val="150000"/>
              </a:lnSpc>
              <a:buNone/>
            </a:pPr>
            <a:r>
              <a:rPr lang="en-US" sz="2800" b="0" i="0" u="none" strike="noStrike" baseline="0" dirty="0" err="1" smtClean="0">
                <a:solidFill>
                  <a:schemeClr val="accent1"/>
                </a:solidFill>
                <a:latin typeface="Times New Roman" panose="02020603050405020304" pitchFamily="18" charset="0"/>
              </a:rPr>
              <a:t>Bilgi</a:t>
            </a:r>
            <a:r>
              <a:rPr lang="en-US" sz="2800" b="0" i="0" u="none" strike="noStrike" baseline="0" dirty="0" smtClean="0">
                <a:solidFill>
                  <a:schemeClr val="accent1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 smtClean="0">
                <a:solidFill>
                  <a:schemeClr val="accent1"/>
                </a:solidFill>
                <a:latin typeface="Times New Roman" panose="02020603050405020304" pitchFamily="18" charset="0"/>
              </a:rPr>
              <a:t>ve</a:t>
            </a:r>
            <a:r>
              <a:rPr lang="en-US" sz="2800" b="0" i="0" u="none" strike="noStrike" baseline="0" dirty="0" smtClean="0">
                <a:solidFill>
                  <a:schemeClr val="accent1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 smtClean="0">
                <a:solidFill>
                  <a:schemeClr val="accent1"/>
                </a:solidFill>
                <a:latin typeface="Times New Roman" panose="02020603050405020304" pitchFamily="18" charset="0"/>
              </a:rPr>
              <a:t>Toplantılar</a:t>
            </a:r>
            <a:r>
              <a:rPr lang="en-US" sz="2800" b="0" i="0" u="none" strike="noStrike" baseline="0" dirty="0" smtClean="0">
                <a:solidFill>
                  <a:schemeClr val="accent1"/>
                </a:solidFill>
                <a:latin typeface="Times New Roman" panose="02020603050405020304" pitchFamily="18" charset="0"/>
              </a:rPr>
              <a:t>: </a:t>
            </a:r>
            <a:r>
              <a:rPr lang="en-US" sz="2800" b="0" i="0" u="none" strike="noStrike" baseline="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Teknik</a:t>
            </a:r>
            <a:r>
              <a:rPr lang="en-US" sz="2800" b="0" i="0" u="none" strike="noStrike" baseline="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bilgi</a:t>
            </a:r>
            <a:r>
              <a:rPr lang="en-US" sz="2800" b="0" i="0" u="none" strike="noStrike" baseline="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sunma</a:t>
            </a:r>
            <a:r>
              <a:rPr lang="en-US" sz="2800" b="0" i="0" u="none" strike="noStrike" baseline="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, </a:t>
            </a:r>
            <a:r>
              <a:rPr lang="en-US" sz="2800" b="0" i="0" u="none" strike="noStrike" baseline="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toplantılar</a:t>
            </a:r>
            <a:r>
              <a:rPr lang="en-US" sz="2800" b="0" i="0" u="none" strike="noStrike" baseline="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 organize </a:t>
            </a:r>
            <a:r>
              <a:rPr lang="en-US" sz="2800" b="0" i="0" u="none" strike="noStrike" baseline="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etme</a:t>
            </a:r>
            <a:r>
              <a:rPr lang="en-US" sz="2800" b="0" i="0" u="none" strike="noStrike" baseline="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.</a:t>
            </a:r>
          </a:p>
          <a:p>
            <a:pPr marL="0" marR="0" lvl="0" indent="457200" algn="just" rtl="0">
              <a:lnSpc>
                <a:spcPct val="150000"/>
              </a:lnSpc>
              <a:buNone/>
            </a:pPr>
            <a:r>
              <a:rPr lang="en-US" sz="2800" b="0" i="0" u="none" strike="noStrike" baseline="0" dirty="0" err="1" smtClean="0">
                <a:solidFill>
                  <a:schemeClr val="accent1"/>
                </a:solidFill>
                <a:latin typeface="Times New Roman" panose="02020603050405020304" pitchFamily="18" charset="0"/>
              </a:rPr>
              <a:t>Medya</a:t>
            </a:r>
            <a:r>
              <a:rPr lang="en-US" sz="2800" b="0" i="0" u="none" strike="noStrike" baseline="0" dirty="0" smtClean="0">
                <a:solidFill>
                  <a:schemeClr val="accent1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 smtClean="0">
                <a:solidFill>
                  <a:schemeClr val="accent1"/>
                </a:solidFill>
                <a:latin typeface="Times New Roman" panose="02020603050405020304" pitchFamily="18" charset="0"/>
              </a:rPr>
              <a:t>ile</a:t>
            </a:r>
            <a:r>
              <a:rPr lang="en-US" sz="2800" b="0" i="0" u="none" strike="noStrike" baseline="0" dirty="0" smtClean="0">
                <a:solidFill>
                  <a:schemeClr val="accent1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 smtClean="0">
                <a:solidFill>
                  <a:schemeClr val="accent1"/>
                </a:solidFill>
                <a:latin typeface="Times New Roman" panose="02020603050405020304" pitchFamily="18" charset="0"/>
              </a:rPr>
              <a:t>İşbirliği</a:t>
            </a:r>
            <a:r>
              <a:rPr lang="en-US" sz="2800" b="0" i="0" u="none" strike="noStrike" baseline="0" dirty="0" smtClean="0">
                <a:solidFill>
                  <a:schemeClr val="accent1"/>
                </a:solidFill>
                <a:latin typeface="Times New Roman" panose="02020603050405020304" pitchFamily="18" charset="0"/>
              </a:rPr>
              <a:t>: </a:t>
            </a:r>
            <a:r>
              <a:rPr lang="en-US" sz="2800" b="0" i="0" u="none" strike="noStrike" baseline="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Halkla</a:t>
            </a:r>
            <a:r>
              <a:rPr lang="en-US" sz="2800" b="0" i="0" u="none" strike="noStrike" baseline="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ilişkiler</a:t>
            </a:r>
            <a:r>
              <a:rPr lang="en-US" sz="2800" b="0" i="0" u="none" strike="noStrike" baseline="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kampanyaları</a:t>
            </a:r>
            <a:r>
              <a:rPr lang="en-US" sz="2800" b="0" i="0" u="none" strike="noStrike" baseline="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düzenleyerek</a:t>
            </a:r>
            <a:r>
              <a:rPr lang="en-US" sz="2800" b="0" i="0" u="none" strike="noStrike" baseline="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olumlu</a:t>
            </a:r>
            <a:r>
              <a:rPr lang="en-US" sz="2800" b="0" i="0" u="none" strike="noStrike" baseline="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bir</a:t>
            </a:r>
            <a:r>
              <a:rPr lang="en-US" sz="2800" b="0" i="0" u="none" strike="noStrike" baseline="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medya</a:t>
            </a:r>
            <a:r>
              <a:rPr lang="en-US" sz="2800" b="0" i="0" u="none" strike="noStrike" baseline="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ortamı</a:t>
            </a:r>
            <a:r>
              <a:rPr lang="en-US" sz="2800" b="0" i="0" u="none" strike="noStrike" baseline="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yaratma</a:t>
            </a:r>
            <a:r>
              <a:rPr lang="en-US" sz="2800" b="0" i="0" u="none" strike="noStrike" baseline="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.</a:t>
            </a:r>
          </a:p>
          <a:p>
            <a:pPr marL="0" marR="0" lvl="0" indent="457200" algn="just" rtl="0">
              <a:lnSpc>
                <a:spcPct val="150000"/>
              </a:lnSpc>
              <a:buNone/>
            </a:pPr>
            <a:r>
              <a:rPr lang="en-US" sz="2800" b="0" i="0" u="none" strike="noStrike" baseline="0" dirty="0" err="1" smtClean="0">
                <a:solidFill>
                  <a:schemeClr val="accent1"/>
                </a:solidFill>
                <a:latin typeface="Times New Roman" panose="02020603050405020304" pitchFamily="18" charset="0"/>
              </a:rPr>
              <a:t>Doğrudan</a:t>
            </a:r>
            <a:r>
              <a:rPr lang="en-US" sz="2800" b="0" i="0" u="none" strike="noStrike" baseline="0" dirty="0" smtClean="0">
                <a:solidFill>
                  <a:schemeClr val="accent1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 smtClean="0">
                <a:solidFill>
                  <a:schemeClr val="accent1"/>
                </a:solidFill>
                <a:latin typeface="Times New Roman" panose="02020603050405020304" pitchFamily="18" charset="0"/>
              </a:rPr>
              <a:t>Eylemler</a:t>
            </a:r>
            <a:r>
              <a:rPr lang="en-US" sz="2800" b="0" i="0" u="none" strike="noStrike" baseline="0" dirty="0" smtClean="0">
                <a:solidFill>
                  <a:schemeClr val="accent1"/>
                </a:solidFill>
                <a:latin typeface="Times New Roman" panose="02020603050405020304" pitchFamily="18" charset="0"/>
              </a:rPr>
              <a:t>: </a:t>
            </a:r>
            <a:r>
              <a:rPr lang="en-US" sz="2800" b="0" i="0" u="none" strike="noStrike" baseline="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Protestolar</a:t>
            </a:r>
            <a:r>
              <a:rPr lang="en-US" sz="2800" b="0" i="0" u="none" strike="noStrike" baseline="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ve</a:t>
            </a:r>
            <a:r>
              <a:rPr lang="en-US" sz="2800" b="0" i="0" u="none" strike="noStrike" baseline="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seçmenlerle</a:t>
            </a:r>
            <a:r>
              <a:rPr lang="en-US" sz="2800" b="0" i="0" u="none" strike="noStrike" baseline="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buluşmalar</a:t>
            </a:r>
            <a:r>
              <a:rPr lang="en-US" sz="2800" b="0" i="0" u="none" strike="noStrike" baseline="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.</a:t>
            </a:r>
          </a:p>
          <a:p>
            <a:pPr marL="0" marR="0" lvl="0" indent="457200" algn="just" rtl="0">
              <a:lnSpc>
                <a:spcPct val="150000"/>
              </a:lnSpc>
              <a:buNone/>
            </a:pPr>
            <a:r>
              <a:rPr lang="en-US" sz="2800" b="0" i="0" u="none" strike="noStrike" baseline="0" dirty="0" err="1" smtClean="0">
                <a:solidFill>
                  <a:schemeClr val="accent1"/>
                </a:solidFill>
                <a:latin typeface="Times New Roman" panose="02020603050405020304" pitchFamily="18" charset="0"/>
              </a:rPr>
              <a:t>Kampanya</a:t>
            </a:r>
            <a:r>
              <a:rPr lang="en-US" sz="2800" b="0" i="0" u="none" strike="noStrike" baseline="0" dirty="0" smtClean="0">
                <a:solidFill>
                  <a:schemeClr val="accent1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 smtClean="0">
                <a:solidFill>
                  <a:schemeClr val="accent1"/>
                </a:solidFill>
                <a:latin typeface="Times New Roman" panose="02020603050405020304" pitchFamily="18" charset="0"/>
              </a:rPr>
              <a:t>Desteği</a:t>
            </a:r>
            <a:r>
              <a:rPr lang="en-US" sz="2800" b="0" i="0" u="none" strike="noStrike" baseline="0" dirty="0" smtClean="0">
                <a:solidFill>
                  <a:schemeClr val="accent1"/>
                </a:solidFill>
                <a:latin typeface="Times New Roman" panose="02020603050405020304" pitchFamily="18" charset="0"/>
              </a:rPr>
              <a:t>: </a:t>
            </a:r>
            <a:r>
              <a:rPr lang="en-US" sz="2800" b="0" i="0" u="none" strike="noStrike" baseline="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Siyasi</a:t>
            </a:r>
            <a:r>
              <a:rPr lang="en-US" sz="2800" b="0" i="0" u="none" strike="noStrike" baseline="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adaylara</a:t>
            </a:r>
            <a:r>
              <a:rPr lang="en-US" sz="2800" b="0" i="0" u="none" strike="noStrike" baseline="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destek</a:t>
            </a:r>
            <a:r>
              <a:rPr lang="en-US" sz="2800" b="0" i="0" u="none" strike="noStrike" baseline="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sağlama</a:t>
            </a:r>
            <a:r>
              <a:rPr lang="en-US" sz="2800" b="0" i="0" u="none" strike="noStrike" baseline="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.</a:t>
            </a: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62214" y="3266281"/>
            <a:ext cx="3268715" cy="3316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1685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970671"/>
            <a:ext cx="10515600" cy="5206292"/>
          </a:xfrm>
        </p:spPr>
        <p:txBody>
          <a:bodyPr/>
          <a:lstStyle/>
          <a:p>
            <a:pPr marL="0" marR="0" lvl="0" indent="457200" algn="just" rtl="0">
              <a:lnSpc>
                <a:spcPct val="150000"/>
              </a:lnSpc>
              <a:buNone/>
            </a:pPr>
            <a:r>
              <a:rPr lang="en-US" sz="2800" b="0" i="0" u="none" strike="noStrike" baseline="0" dirty="0" err="1" smtClean="0">
                <a:solidFill>
                  <a:schemeClr val="accent1"/>
                </a:solidFill>
                <a:latin typeface="Times New Roman" panose="02020603050405020304" pitchFamily="18" charset="0"/>
              </a:rPr>
              <a:t>Riskli</a:t>
            </a:r>
            <a:r>
              <a:rPr lang="en-US" sz="2800" b="0" i="0" u="none" strike="noStrike" baseline="0" dirty="0" smtClean="0">
                <a:solidFill>
                  <a:schemeClr val="accent1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 smtClean="0">
                <a:solidFill>
                  <a:schemeClr val="accent1"/>
                </a:solidFill>
                <a:latin typeface="Times New Roman" panose="02020603050405020304" pitchFamily="18" charset="0"/>
              </a:rPr>
              <a:t>Yöntemler</a:t>
            </a:r>
            <a:r>
              <a:rPr lang="en-US" sz="2800" b="0" i="0" u="none" strike="noStrike" baseline="0" dirty="0" smtClean="0">
                <a:solidFill>
                  <a:schemeClr val="accent1"/>
                </a:solidFill>
                <a:latin typeface="Times New Roman" panose="02020603050405020304" pitchFamily="18" charset="0"/>
              </a:rPr>
              <a:t>: </a:t>
            </a:r>
            <a:r>
              <a:rPr lang="en-US" sz="2800" b="0" i="0" u="none" strike="noStrike" baseline="0" dirty="0" err="1" smtClean="0">
                <a:solidFill>
                  <a:schemeClr val="accent2"/>
                </a:solidFill>
                <a:latin typeface="Times New Roman" panose="02020603050405020304" pitchFamily="18" charset="0"/>
              </a:rPr>
              <a:t>Tehdit</a:t>
            </a:r>
            <a:r>
              <a:rPr lang="en-US" sz="2800" b="0" i="0" u="none" strike="noStrike" baseline="0" dirty="0" smtClean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 smtClean="0">
                <a:solidFill>
                  <a:schemeClr val="accent2"/>
                </a:solidFill>
                <a:latin typeface="Times New Roman" panose="02020603050405020304" pitchFamily="18" charset="0"/>
              </a:rPr>
              <a:t>ve</a:t>
            </a:r>
            <a:r>
              <a:rPr lang="en-US" sz="2800" b="0" i="0" u="none" strike="noStrike" baseline="0" dirty="0" smtClean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 smtClean="0">
                <a:solidFill>
                  <a:schemeClr val="accent2"/>
                </a:solidFill>
                <a:latin typeface="Times New Roman" panose="02020603050405020304" pitchFamily="18" charset="0"/>
              </a:rPr>
              <a:t>rüşvet</a:t>
            </a:r>
            <a:r>
              <a:rPr lang="en-US" sz="2800" b="0" i="0" u="none" strike="noStrike" baseline="0" dirty="0" smtClean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gibi</a:t>
            </a:r>
            <a:r>
              <a:rPr lang="en-US" sz="2800" b="0" i="0" u="none" strike="noStrike" baseline="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yasadışı</a:t>
            </a:r>
            <a:r>
              <a:rPr lang="en-US" sz="2800" b="0" i="0" u="none" strike="noStrike" baseline="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yöntemler</a:t>
            </a:r>
            <a:r>
              <a:rPr lang="en-US" sz="2800" b="0" i="0" u="none" strike="noStrike" baseline="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 (</a:t>
            </a:r>
            <a:r>
              <a:rPr lang="en-US" sz="2800" b="0" i="0" u="none" strike="noStrike" baseline="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uygulanması</a:t>
            </a:r>
            <a:r>
              <a:rPr lang="en-US" sz="2800" b="0" i="0" u="none" strike="noStrike" baseline="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önerilmez</a:t>
            </a:r>
            <a:r>
              <a:rPr lang="en-US" sz="2800" b="0" i="0" u="none" strike="noStrike" baseline="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ve</a:t>
            </a:r>
            <a:r>
              <a:rPr lang="en-US" sz="2800" b="0" i="0" u="none" strike="noStrike" baseline="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etik</a:t>
            </a:r>
            <a:r>
              <a:rPr lang="en-US" sz="2800" b="0" i="0" u="none" strike="noStrike" baseline="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dışıdır</a:t>
            </a:r>
            <a:r>
              <a:rPr lang="en-US" sz="2800" b="0" i="0" u="none" strike="noStrike" baseline="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2449344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marR="0" indent="457200" algn="just" rtl="0">
              <a:buFont typeface="Arial" panose="020B0604020202020204" pitchFamily="34" charset="0"/>
              <a:buNone/>
            </a:pPr>
            <a:r>
              <a:rPr lang="en-US" sz="2800" b="1" i="0" u="none" strike="noStrike" baseline="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Halkla</a:t>
            </a:r>
            <a:r>
              <a:rPr lang="en-US" sz="2800" b="1" i="0" u="none" strike="noStrike" baseline="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i="0" u="none" strike="noStrike" baseline="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İlişkiler</a:t>
            </a:r>
            <a:r>
              <a:rPr lang="en-US" sz="2800" b="1" i="0" u="none" strike="noStrike" baseline="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i="0" u="none" strike="noStrike" baseline="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ve</a:t>
            </a:r>
            <a:r>
              <a:rPr lang="en-US" sz="2800" b="1" i="0" u="none" strike="noStrike" baseline="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i="0" u="none" strike="noStrike" baseline="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Lobicilik</a:t>
            </a:r>
            <a:r>
              <a:rPr lang="en-US" sz="2800" b="1" i="0" u="none" strike="noStrike" baseline="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: </a:t>
            </a:r>
            <a:r>
              <a:rPr lang="en-US" sz="2800" b="1" i="0" u="none" strike="noStrike" baseline="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İşlevsel</a:t>
            </a:r>
            <a:r>
              <a:rPr lang="en-US" sz="2800" b="1" i="0" u="none" strike="noStrike" baseline="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i="0" u="none" strike="noStrike" baseline="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Bağlantılar</a:t>
            </a:r>
            <a:r>
              <a:rPr lang="en-US" sz="2800" b="1" i="0" u="none" strike="noStrike" baseline="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i="0" u="none" strike="noStrike" baseline="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ve</a:t>
            </a:r>
            <a:r>
              <a:rPr lang="en-US" sz="2800" b="1" i="0" u="none" strike="noStrike" baseline="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i="0" u="none" strike="noStrike" baseline="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Stratejik</a:t>
            </a:r>
            <a:r>
              <a:rPr lang="en-US" sz="2800" b="1" i="0" u="none" strike="noStrike" baseline="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i="0" u="none" strike="noStrike" baseline="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Kullanım</a:t>
            </a:r>
            <a:endParaRPr lang="en-US" sz="2800" b="1" i="0" u="none" strike="noStrike" baseline="0" dirty="0" smtClean="0">
              <a:solidFill>
                <a:schemeClr val="accent1">
                  <a:lumMod val="20000"/>
                  <a:lumOff val="80000"/>
                </a:schemeClr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457200" algn="just" rtl="0">
              <a:lnSpc>
                <a:spcPct val="150000"/>
              </a:lnSpc>
              <a:buNone/>
            </a:pPr>
            <a:r>
              <a:rPr lang="en-US" sz="2800" b="0" i="0" u="none" strike="noStrike" baseline="0" dirty="0" err="1" smtClean="0">
                <a:solidFill>
                  <a:schemeClr val="accent1"/>
                </a:solidFill>
                <a:latin typeface="Times New Roman" panose="02020603050405020304" pitchFamily="18" charset="0"/>
              </a:rPr>
              <a:t>Halkla</a:t>
            </a:r>
            <a:r>
              <a:rPr lang="en-US" sz="2800" b="0" i="0" u="none" strike="noStrike" baseline="0" dirty="0" smtClean="0">
                <a:solidFill>
                  <a:schemeClr val="accent1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 smtClean="0">
                <a:solidFill>
                  <a:schemeClr val="accent1"/>
                </a:solidFill>
                <a:latin typeface="Times New Roman" panose="02020603050405020304" pitchFamily="18" charset="0"/>
              </a:rPr>
              <a:t>ilişkiler</a:t>
            </a:r>
            <a:r>
              <a:rPr lang="en-US" sz="2800" b="0" i="0" u="none" strike="noStrike" baseline="0" dirty="0" smtClean="0">
                <a:solidFill>
                  <a:schemeClr val="accent1"/>
                </a:solidFill>
                <a:latin typeface="Times New Roman" panose="02020603050405020304" pitchFamily="18" charset="0"/>
              </a:rPr>
              <a:t> (PR) </a:t>
            </a:r>
            <a:r>
              <a:rPr lang="en-US" sz="2800" b="0" i="0" u="none" strike="noStrike" baseline="0" dirty="0" err="1" smtClean="0">
                <a:solidFill>
                  <a:schemeClr val="accent1"/>
                </a:solidFill>
                <a:latin typeface="Times New Roman" panose="02020603050405020304" pitchFamily="18" charset="0"/>
              </a:rPr>
              <a:t>ve</a:t>
            </a:r>
            <a:r>
              <a:rPr lang="en-US" sz="2800" b="0" i="0" u="none" strike="noStrike" baseline="0" dirty="0" smtClean="0">
                <a:solidFill>
                  <a:schemeClr val="accent1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 smtClean="0">
                <a:solidFill>
                  <a:schemeClr val="accent1"/>
                </a:solidFill>
                <a:latin typeface="Times New Roman" panose="02020603050405020304" pitchFamily="18" charset="0"/>
              </a:rPr>
              <a:t>lobicilik</a:t>
            </a:r>
            <a:r>
              <a:rPr lang="en-US" sz="2800" b="0" i="0" u="none" strike="noStrike" baseline="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, </a:t>
            </a:r>
            <a:r>
              <a:rPr lang="en-US" sz="2800" b="0" i="0" u="none" strike="noStrike" baseline="0" dirty="0" err="1" smtClean="0">
                <a:solidFill>
                  <a:schemeClr val="accent2"/>
                </a:solidFill>
                <a:latin typeface="Times New Roman" panose="02020603050405020304" pitchFamily="18" charset="0"/>
              </a:rPr>
              <a:t>amaçları</a:t>
            </a:r>
            <a:r>
              <a:rPr lang="en-US" sz="2800" b="0" i="0" u="none" strike="noStrike" baseline="0" dirty="0" smtClean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 smtClean="0">
                <a:solidFill>
                  <a:schemeClr val="accent2"/>
                </a:solidFill>
                <a:latin typeface="Times New Roman" panose="02020603050405020304" pitchFamily="18" charset="0"/>
              </a:rPr>
              <a:t>ve</a:t>
            </a:r>
            <a:r>
              <a:rPr lang="en-US" sz="2800" b="0" i="0" u="none" strike="noStrike" baseline="0" dirty="0" smtClean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 smtClean="0">
                <a:solidFill>
                  <a:schemeClr val="accent2"/>
                </a:solidFill>
                <a:latin typeface="Times New Roman" panose="02020603050405020304" pitchFamily="18" charset="0"/>
              </a:rPr>
              <a:t>süreçleri</a:t>
            </a:r>
            <a:r>
              <a:rPr lang="en-US" sz="2800" b="0" i="0" u="none" strike="noStrike" baseline="0" dirty="0" smtClean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 smtClean="0">
                <a:solidFill>
                  <a:schemeClr val="accent3"/>
                </a:solidFill>
                <a:latin typeface="Times New Roman" panose="02020603050405020304" pitchFamily="18" charset="0"/>
              </a:rPr>
              <a:t>açısından</a:t>
            </a:r>
            <a:r>
              <a:rPr lang="en-US" sz="2800" b="0" i="0" u="none" strike="noStrike" baseline="0" dirty="0" smtClean="0">
                <a:solidFill>
                  <a:schemeClr val="accent3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 smtClean="0">
                <a:solidFill>
                  <a:schemeClr val="accent3"/>
                </a:solidFill>
                <a:latin typeface="Times New Roman" panose="02020603050405020304" pitchFamily="18" charset="0"/>
              </a:rPr>
              <a:t>sıkı</a:t>
            </a:r>
            <a:r>
              <a:rPr lang="en-US" sz="2800" b="0" i="0" u="none" strike="noStrike" baseline="0" dirty="0" smtClean="0">
                <a:solidFill>
                  <a:schemeClr val="accent3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 smtClean="0">
                <a:solidFill>
                  <a:schemeClr val="accent3"/>
                </a:solidFill>
                <a:latin typeface="Times New Roman" panose="02020603050405020304" pitchFamily="18" charset="0"/>
              </a:rPr>
              <a:t>bir</a:t>
            </a:r>
            <a:r>
              <a:rPr lang="en-US" sz="2800" b="0" i="0" u="none" strike="noStrike" baseline="0" dirty="0" smtClean="0">
                <a:solidFill>
                  <a:schemeClr val="accent3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 smtClean="0">
                <a:solidFill>
                  <a:schemeClr val="accent3"/>
                </a:solidFill>
                <a:latin typeface="Times New Roman" panose="02020603050405020304" pitchFamily="18" charset="0"/>
              </a:rPr>
              <a:t>ilişki</a:t>
            </a:r>
            <a:r>
              <a:rPr lang="en-US" sz="2800" b="0" i="0" u="none" strike="noStrike" baseline="0" dirty="0" smtClean="0">
                <a:solidFill>
                  <a:schemeClr val="accent3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 smtClean="0">
                <a:solidFill>
                  <a:schemeClr val="accent2"/>
                </a:solidFill>
                <a:latin typeface="Times New Roman" panose="02020603050405020304" pitchFamily="18" charset="0"/>
              </a:rPr>
              <a:t>içerisindedir</a:t>
            </a:r>
            <a:r>
              <a:rPr lang="en-US" sz="2800" b="0" i="0" u="none" strike="noStrike" baseline="0" dirty="0" smtClean="0">
                <a:solidFill>
                  <a:schemeClr val="accent2"/>
                </a:solidFill>
                <a:latin typeface="Times New Roman" panose="02020603050405020304" pitchFamily="18" charset="0"/>
              </a:rPr>
              <a:t>.</a:t>
            </a:r>
            <a:r>
              <a:rPr lang="en-US" sz="2800" b="0" i="0" u="none" strike="noStrike" baseline="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 smtClean="0">
                <a:solidFill>
                  <a:schemeClr val="accent2"/>
                </a:solidFill>
                <a:latin typeface="Times New Roman" panose="02020603050405020304" pitchFamily="18" charset="0"/>
              </a:rPr>
              <a:t>Lobi</a:t>
            </a:r>
            <a:r>
              <a:rPr lang="en-US" sz="2800" b="0" i="0" u="none" strike="noStrike" baseline="0" dirty="0" smtClean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 smtClean="0">
                <a:solidFill>
                  <a:schemeClr val="accent2"/>
                </a:solidFill>
                <a:latin typeface="Times New Roman" panose="02020603050405020304" pitchFamily="18" charset="0"/>
              </a:rPr>
              <a:t>faaliyetlerinin</a:t>
            </a:r>
            <a:r>
              <a:rPr lang="en-US" sz="2800" b="0" i="0" u="none" strike="noStrike" baseline="0" dirty="0" smtClean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 smtClean="0">
                <a:solidFill>
                  <a:schemeClr val="accent3"/>
                </a:solidFill>
                <a:latin typeface="Times New Roman" panose="02020603050405020304" pitchFamily="18" charset="0"/>
              </a:rPr>
              <a:t>başarısı</a:t>
            </a:r>
            <a:r>
              <a:rPr lang="en-US" sz="2800" b="0" i="0" u="none" strike="noStrike" baseline="0" dirty="0" smtClean="0">
                <a:solidFill>
                  <a:schemeClr val="accent2"/>
                </a:solidFill>
                <a:latin typeface="Times New Roman" panose="02020603050405020304" pitchFamily="18" charset="0"/>
              </a:rPr>
              <a:t>, </a:t>
            </a:r>
            <a:r>
              <a:rPr lang="en-US" sz="2800" b="0" i="0" u="none" strike="noStrike" baseline="0" dirty="0" err="1" smtClean="0">
                <a:solidFill>
                  <a:schemeClr val="accent2"/>
                </a:solidFill>
                <a:latin typeface="Times New Roman" panose="02020603050405020304" pitchFamily="18" charset="0"/>
              </a:rPr>
              <a:t>büyük</a:t>
            </a:r>
            <a:r>
              <a:rPr lang="en-US" sz="2800" b="0" i="0" u="none" strike="noStrike" baseline="0" dirty="0" smtClean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 smtClean="0">
                <a:solidFill>
                  <a:schemeClr val="accent2"/>
                </a:solidFill>
                <a:latin typeface="Times New Roman" panose="02020603050405020304" pitchFamily="18" charset="0"/>
              </a:rPr>
              <a:t>ölçüde</a:t>
            </a:r>
            <a:r>
              <a:rPr lang="en-US" sz="2800" b="0" i="0" u="none" strike="noStrike" baseline="0" dirty="0" smtClean="0">
                <a:solidFill>
                  <a:schemeClr val="accent3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 smtClean="0">
                <a:solidFill>
                  <a:schemeClr val="accent3"/>
                </a:solidFill>
                <a:latin typeface="Times New Roman" panose="02020603050405020304" pitchFamily="18" charset="0"/>
              </a:rPr>
              <a:t>halkla</a:t>
            </a:r>
            <a:r>
              <a:rPr lang="en-US" sz="2800" b="0" i="0" u="none" strike="noStrike" baseline="0" dirty="0" smtClean="0">
                <a:solidFill>
                  <a:schemeClr val="accent3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 smtClean="0">
                <a:solidFill>
                  <a:schemeClr val="accent3"/>
                </a:solidFill>
                <a:latin typeface="Times New Roman" panose="02020603050405020304" pitchFamily="18" charset="0"/>
              </a:rPr>
              <a:t>ilişkiler</a:t>
            </a:r>
            <a:r>
              <a:rPr lang="en-US" sz="2800" b="0" i="0" u="none" strike="noStrike" baseline="0" dirty="0" smtClean="0">
                <a:solidFill>
                  <a:schemeClr val="accent3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 smtClean="0">
                <a:solidFill>
                  <a:schemeClr val="accent3"/>
                </a:solidFill>
                <a:latin typeface="Times New Roman" panose="02020603050405020304" pitchFamily="18" charset="0"/>
              </a:rPr>
              <a:t>tekniklerinin</a:t>
            </a:r>
            <a:r>
              <a:rPr lang="en-US" sz="2800" b="0" i="0" u="none" strike="noStrike" baseline="0" dirty="0" smtClean="0">
                <a:solidFill>
                  <a:schemeClr val="accent3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 smtClean="0">
                <a:solidFill>
                  <a:schemeClr val="accent3"/>
                </a:solidFill>
                <a:latin typeface="Times New Roman" panose="02020603050405020304" pitchFamily="18" charset="0"/>
              </a:rPr>
              <a:t>etkili</a:t>
            </a:r>
            <a:r>
              <a:rPr lang="en-US" sz="2800" b="0" i="0" u="none" strike="noStrike" baseline="0" dirty="0" smtClean="0">
                <a:solidFill>
                  <a:schemeClr val="accent3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 smtClean="0">
                <a:solidFill>
                  <a:schemeClr val="accent3"/>
                </a:solidFill>
                <a:latin typeface="Times New Roman" panose="02020603050405020304" pitchFamily="18" charset="0"/>
              </a:rPr>
              <a:t>şekilde</a:t>
            </a:r>
            <a:r>
              <a:rPr lang="en-US" sz="2800" b="0" i="0" u="none" strike="noStrike" baseline="0" dirty="0" smtClean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uygulanmasına</a:t>
            </a:r>
            <a:r>
              <a:rPr lang="en-US" sz="2800" b="0" i="0" u="none" strike="noStrike" baseline="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bağlıdır</a:t>
            </a:r>
            <a:r>
              <a:rPr lang="en-US" sz="2800" b="0" i="0" u="none" strike="noStrike" baseline="0" dirty="0" smtClean="0">
                <a:solidFill>
                  <a:schemeClr val="accent2"/>
                </a:solidFill>
                <a:latin typeface="Times New Roman" panose="02020603050405020304" pitchFamily="18" charset="0"/>
              </a:rPr>
              <a:t>. Bu </a:t>
            </a:r>
            <a:r>
              <a:rPr lang="en-US" sz="2800" b="0" i="0" u="none" strike="noStrike" baseline="0" dirty="0" err="1" smtClean="0">
                <a:solidFill>
                  <a:schemeClr val="accent2"/>
                </a:solidFill>
                <a:latin typeface="Times New Roman" panose="02020603050405020304" pitchFamily="18" charset="0"/>
              </a:rPr>
              <a:t>iki</a:t>
            </a:r>
            <a:r>
              <a:rPr lang="en-US" sz="2800" b="0" i="0" u="none" strike="noStrike" baseline="0" dirty="0" smtClean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 smtClean="0">
                <a:solidFill>
                  <a:schemeClr val="accent2"/>
                </a:solidFill>
                <a:latin typeface="Times New Roman" panose="02020603050405020304" pitchFamily="18" charset="0"/>
              </a:rPr>
              <a:t>disiplinin</a:t>
            </a:r>
            <a:r>
              <a:rPr lang="en-US" sz="2800" b="0" i="0" u="none" strike="noStrike" baseline="0" dirty="0" smtClean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 smtClean="0">
                <a:solidFill>
                  <a:schemeClr val="accent3"/>
                </a:solidFill>
                <a:latin typeface="Times New Roman" panose="02020603050405020304" pitchFamily="18" charset="0"/>
              </a:rPr>
              <a:t>kesişim</a:t>
            </a:r>
            <a:r>
              <a:rPr lang="en-US" sz="2800" b="0" i="0" u="none" strike="noStrike" baseline="0" dirty="0" smtClean="0">
                <a:solidFill>
                  <a:schemeClr val="accent3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 smtClean="0">
                <a:solidFill>
                  <a:schemeClr val="accent3"/>
                </a:solidFill>
                <a:latin typeface="Times New Roman" panose="02020603050405020304" pitchFamily="18" charset="0"/>
              </a:rPr>
              <a:t>noktaları</a:t>
            </a:r>
            <a:r>
              <a:rPr lang="en-US" sz="2800" b="0" i="0" u="none" strike="noStrike" baseline="0" dirty="0" smtClean="0">
                <a:solidFill>
                  <a:schemeClr val="accent3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 smtClean="0">
                <a:solidFill>
                  <a:schemeClr val="accent3"/>
                </a:solidFill>
                <a:latin typeface="Times New Roman" panose="02020603050405020304" pitchFamily="18" charset="0"/>
              </a:rPr>
              <a:t>ve</a:t>
            </a:r>
            <a:r>
              <a:rPr lang="en-US" sz="2800" b="0" i="0" u="none" strike="noStrike" baseline="0" dirty="0" smtClean="0">
                <a:solidFill>
                  <a:schemeClr val="accent3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 smtClean="0">
                <a:solidFill>
                  <a:schemeClr val="accent3"/>
                </a:solidFill>
                <a:latin typeface="Times New Roman" panose="02020603050405020304" pitchFamily="18" charset="0"/>
              </a:rPr>
              <a:t>ortak</a:t>
            </a:r>
            <a:r>
              <a:rPr lang="en-US" sz="2800" b="0" i="0" u="none" strike="noStrike" baseline="0" dirty="0" smtClean="0">
                <a:solidFill>
                  <a:schemeClr val="accent3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 smtClean="0">
                <a:solidFill>
                  <a:schemeClr val="accent3"/>
                </a:solidFill>
                <a:latin typeface="Times New Roman" panose="02020603050405020304" pitchFamily="18" charset="0"/>
              </a:rPr>
              <a:t>yönleri</a:t>
            </a:r>
            <a:r>
              <a:rPr lang="en-US" sz="2800" b="0" i="0" u="none" strike="noStrike" baseline="0" dirty="0" smtClean="0">
                <a:solidFill>
                  <a:schemeClr val="accent3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şunlardır</a:t>
            </a:r>
            <a:r>
              <a:rPr lang="en-US" sz="2800" b="0" i="0" u="none" strike="noStrike" baseline="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41502512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215900" y="292100"/>
            <a:ext cx="11658600" cy="5884863"/>
          </a:xfrm>
        </p:spPr>
        <p:txBody>
          <a:bodyPr/>
          <a:lstStyle/>
          <a:p>
            <a:pPr marL="0" marR="0" lvl="0" indent="457200" algn="just" rtl="0">
              <a:lnSpc>
                <a:spcPct val="100000"/>
              </a:lnSpc>
              <a:buNone/>
            </a:pPr>
            <a:r>
              <a:rPr lang="en-US" sz="2800" b="0" i="0" u="none" strike="noStrike" baseline="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1. </a:t>
            </a:r>
            <a:r>
              <a:rPr lang="en-US" sz="2800" b="0" i="0" u="none" strike="noStrike" baseline="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Halkla</a:t>
            </a:r>
            <a:r>
              <a:rPr lang="en-US" sz="2800" b="0" i="0" u="none" strike="noStrike" baseline="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İlişkiler</a:t>
            </a:r>
            <a:r>
              <a:rPr lang="en-US" sz="2800" b="0" i="0" u="none" strike="noStrike" baseline="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ve</a:t>
            </a:r>
            <a:r>
              <a:rPr lang="en-US" sz="2800" b="0" i="0" u="none" strike="noStrike" baseline="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Lobicilik</a:t>
            </a:r>
            <a:r>
              <a:rPr lang="en-US" sz="2800" b="0" i="0" u="none" strike="noStrike" baseline="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Arasındaki</a:t>
            </a:r>
            <a:r>
              <a:rPr lang="en-US" sz="2800" b="0" i="0" u="none" strike="noStrike" baseline="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Bağlantılar</a:t>
            </a:r>
            <a:endParaRPr lang="en-US" sz="2800" b="0" i="0" u="none" strike="noStrike" baseline="0" dirty="0" smtClean="0">
              <a:solidFill>
                <a:schemeClr val="accent1">
                  <a:lumMod val="20000"/>
                  <a:lumOff val="80000"/>
                </a:schemeClr>
              </a:solidFill>
              <a:latin typeface="Times New Roman" panose="02020603050405020304" pitchFamily="18" charset="0"/>
            </a:endParaRPr>
          </a:p>
          <a:p>
            <a:pPr marL="0" marR="0" lvl="0" indent="457200" algn="just" rtl="0">
              <a:lnSpc>
                <a:spcPct val="100000"/>
              </a:lnSpc>
              <a:buNone/>
            </a:pPr>
            <a:r>
              <a:rPr lang="en-US" sz="2800" b="0" i="0" u="none" strike="noStrike" baseline="0" dirty="0" err="1" smtClean="0">
                <a:solidFill>
                  <a:schemeClr val="accent1"/>
                </a:solidFill>
                <a:latin typeface="Times New Roman" panose="02020603050405020304" pitchFamily="18" charset="0"/>
              </a:rPr>
              <a:t>Ortak</a:t>
            </a:r>
            <a:r>
              <a:rPr lang="en-US" sz="2800" b="0" i="0" u="none" strike="noStrike" baseline="0" dirty="0" smtClean="0">
                <a:solidFill>
                  <a:schemeClr val="accent1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 smtClean="0">
                <a:solidFill>
                  <a:schemeClr val="accent1"/>
                </a:solidFill>
                <a:latin typeface="Times New Roman" panose="02020603050405020304" pitchFamily="18" charset="0"/>
              </a:rPr>
              <a:t>Amaçlar</a:t>
            </a:r>
            <a:r>
              <a:rPr lang="en-US" sz="2800" b="0" i="0" u="none" strike="noStrike" baseline="0" dirty="0" smtClean="0">
                <a:solidFill>
                  <a:schemeClr val="accent1"/>
                </a:solidFill>
                <a:latin typeface="Times New Roman" panose="02020603050405020304" pitchFamily="18" charset="0"/>
              </a:rPr>
              <a:t>: </a:t>
            </a:r>
            <a:r>
              <a:rPr lang="en-US" sz="2800" b="0" i="0" u="none" strike="noStrike" baseline="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Her </a:t>
            </a:r>
            <a:r>
              <a:rPr lang="en-US" sz="2800" b="0" i="0" u="none" strike="noStrike" baseline="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iki</a:t>
            </a:r>
            <a:r>
              <a:rPr lang="en-US" sz="2800" b="0" i="0" u="none" strike="noStrike" baseline="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faaliyet</a:t>
            </a:r>
            <a:r>
              <a:rPr lang="en-US" sz="2800" b="0" i="0" u="none" strike="noStrike" baseline="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 de </a:t>
            </a:r>
            <a:r>
              <a:rPr lang="en-US" sz="2800" b="0" i="0" u="none" strike="noStrike" baseline="0" dirty="0" err="1" smtClean="0">
                <a:solidFill>
                  <a:schemeClr val="accent2"/>
                </a:solidFill>
                <a:latin typeface="Times New Roman" panose="02020603050405020304" pitchFamily="18" charset="0"/>
              </a:rPr>
              <a:t>hedef</a:t>
            </a:r>
            <a:r>
              <a:rPr lang="en-US" sz="2800" b="0" i="0" u="none" strike="noStrike" baseline="0" dirty="0" smtClean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 smtClean="0">
                <a:solidFill>
                  <a:schemeClr val="accent2"/>
                </a:solidFill>
                <a:latin typeface="Times New Roman" panose="02020603050405020304" pitchFamily="18" charset="0"/>
              </a:rPr>
              <a:t>kitleyi</a:t>
            </a:r>
            <a:r>
              <a:rPr lang="en-US" sz="2800" b="0" i="0" u="none" strike="noStrike" baseline="0" dirty="0" smtClean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 smtClean="0">
                <a:solidFill>
                  <a:schemeClr val="accent2"/>
                </a:solidFill>
                <a:latin typeface="Times New Roman" panose="02020603050405020304" pitchFamily="18" charset="0"/>
              </a:rPr>
              <a:t>etkilemeyi</a:t>
            </a:r>
            <a:r>
              <a:rPr lang="en-US" sz="2800" b="0" i="0" u="none" strike="noStrike" baseline="0" dirty="0" smtClean="0">
                <a:solidFill>
                  <a:schemeClr val="accent2"/>
                </a:solidFill>
                <a:latin typeface="Times New Roman" panose="02020603050405020304" pitchFamily="18" charset="0"/>
              </a:rPr>
              <a:t>, </a:t>
            </a:r>
            <a:r>
              <a:rPr lang="en-US" sz="2800" b="0" i="0" u="none" strike="noStrike" baseline="0" dirty="0" err="1" smtClean="0">
                <a:solidFill>
                  <a:schemeClr val="accent2"/>
                </a:solidFill>
                <a:latin typeface="Times New Roman" panose="02020603050405020304" pitchFamily="18" charset="0"/>
              </a:rPr>
              <a:t>sempati</a:t>
            </a:r>
            <a:r>
              <a:rPr lang="en-US" sz="2800" b="0" i="0" u="none" strike="noStrike" baseline="0" dirty="0" smtClean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 smtClean="0">
                <a:solidFill>
                  <a:schemeClr val="accent2"/>
                </a:solidFill>
                <a:latin typeface="Times New Roman" panose="02020603050405020304" pitchFamily="18" charset="0"/>
              </a:rPr>
              <a:t>ve</a:t>
            </a:r>
            <a:r>
              <a:rPr lang="en-US" sz="2800" b="0" i="0" u="none" strike="noStrike" baseline="0" dirty="0" smtClean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 smtClean="0">
                <a:solidFill>
                  <a:schemeClr val="accent2"/>
                </a:solidFill>
                <a:latin typeface="Times New Roman" panose="02020603050405020304" pitchFamily="18" charset="0"/>
              </a:rPr>
              <a:t>destek</a:t>
            </a:r>
            <a:r>
              <a:rPr lang="en-US" sz="2800" b="0" i="0" u="none" strike="noStrike" baseline="0" dirty="0" smtClean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 smtClean="0">
                <a:solidFill>
                  <a:schemeClr val="accent2"/>
                </a:solidFill>
                <a:latin typeface="Times New Roman" panose="02020603050405020304" pitchFamily="18" charset="0"/>
              </a:rPr>
              <a:t>kazanmayı</a:t>
            </a:r>
            <a:r>
              <a:rPr lang="en-US" sz="2800" b="0" i="0" u="none" strike="noStrike" baseline="0" dirty="0" smtClean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 smtClean="0">
                <a:solidFill>
                  <a:schemeClr val="accent2"/>
                </a:solidFill>
                <a:latin typeface="Times New Roman" panose="02020603050405020304" pitchFamily="18" charset="0"/>
              </a:rPr>
              <a:t>amaçlar</a:t>
            </a:r>
            <a:r>
              <a:rPr lang="en-US" sz="2800" b="0" i="0" u="none" strike="noStrike" baseline="0" dirty="0" smtClean="0">
                <a:solidFill>
                  <a:schemeClr val="accent2"/>
                </a:solidFill>
                <a:latin typeface="Times New Roman" panose="02020603050405020304" pitchFamily="18" charset="0"/>
              </a:rPr>
              <a:t>.</a:t>
            </a:r>
          </a:p>
          <a:p>
            <a:pPr marL="0" marR="0" lvl="0" indent="457200" algn="just" rtl="0">
              <a:lnSpc>
                <a:spcPct val="100000"/>
              </a:lnSpc>
              <a:buNone/>
            </a:pPr>
            <a:r>
              <a:rPr lang="en-US" sz="2800" b="0" i="0" u="none" strike="noStrike" baseline="0" dirty="0" err="1" smtClean="0">
                <a:solidFill>
                  <a:schemeClr val="accent1"/>
                </a:solidFill>
                <a:latin typeface="Times New Roman" panose="02020603050405020304" pitchFamily="18" charset="0"/>
              </a:rPr>
              <a:t>Tanıma</a:t>
            </a:r>
            <a:r>
              <a:rPr lang="en-US" sz="2800" b="0" i="0" u="none" strike="noStrike" baseline="0" dirty="0" smtClean="0">
                <a:solidFill>
                  <a:schemeClr val="accent1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 smtClean="0">
                <a:solidFill>
                  <a:schemeClr val="accent1"/>
                </a:solidFill>
                <a:latin typeface="Times New Roman" panose="02020603050405020304" pitchFamily="18" charset="0"/>
              </a:rPr>
              <a:t>ve</a:t>
            </a:r>
            <a:r>
              <a:rPr lang="en-US" sz="2800" b="0" i="0" u="none" strike="noStrike" baseline="0" dirty="0" smtClean="0">
                <a:solidFill>
                  <a:schemeClr val="accent1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 smtClean="0">
                <a:solidFill>
                  <a:schemeClr val="accent1"/>
                </a:solidFill>
                <a:latin typeface="Times New Roman" panose="02020603050405020304" pitchFamily="18" charset="0"/>
              </a:rPr>
              <a:t>Tanıtma</a:t>
            </a:r>
            <a:r>
              <a:rPr lang="en-US" sz="2800" b="0" i="0" u="none" strike="noStrike" baseline="0" dirty="0" smtClean="0">
                <a:solidFill>
                  <a:schemeClr val="accent1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 smtClean="0">
                <a:solidFill>
                  <a:schemeClr val="accent1"/>
                </a:solidFill>
                <a:latin typeface="Times New Roman" panose="02020603050405020304" pitchFamily="18" charset="0"/>
              </a:rPr>
              <a:t>Süreçleri</a:t>
            </a:r>
            <a:r>
              <a:rPr lang="en-US" sz="2800" b="0" i="0" u="none" strike="noStrike" baseline="0" dirty="0" smtClean="0">
                <a:solidFill>
                  <a:schemeClr val="accent1"/>
                </a:solidFill>
                <a:latin typeface="Times New Roman" panose="02020603050405020304" pitchFamily="18" charset="0"/>
              </a:rPr>
              <a:t>: </a:t>
            </a:r>
            <a:r>
              <a:rPr lang="en-US" sz="2800" b="0" i="0" u="none" strike="noStrike" baseline="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Halkla</a:t>
            </a:r>
            <a:r>
              <a:rPr lang="en-US" sz="2800" b="0" i="0" u="none" strike="noStrike" baseline="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ilişkiler</a:t>
            </a:r>
            <a:r>
              <a:rPr lang="en-US" sz="2800" b="0" i="0" u="none" strike="noStrike" baseline="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, </a:t>
            </a:r>
            <a:r>
              <a:rPr lang="en-US" sz="2800" b="0" i="0" u="none" strike="noStrike" baseline="0" dirty="0" err="1" smtClean="0">
                <a:solidFill>
                  <a:schemeClr val="accent2"/>
                </a:solidFill>
                <a:latin typeface="Times New Roman" panose="02020603050405020304" pitchFamily="18" charset="0"/>
              </a:rPr>
              <a:t>hedef</a:t>
            </a:r>
            <a:r>
              <a:rPr lang="en-US" sz="2800" b="0" i="0" u="none" strike="noStrike" baseline="0" dirty="0" smtClean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 smtClean="0">
                <a:solidFill>
                  <a:schemeClr val="accent2"/>
                </a:solidFill>
                <a:latin typeface="Times New Roman" panose="02020603050405020304" pitchFamily="18" charset="0"/>
              </a:rPr>
              <a:t>grupların</a:t>
            </a:r>
            <a:r>
              <a:rPr lang="en-US" sz="2800" b="0" i="0" u="none" strike="noStrike" baseline="0" dirty="0" smtClean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 smtClean="0">
                <a:solidFill>
                  <a:schemeClr val="accent2"/>
                </a:solidFill>
                <a:latin typeface="Times New Roman" panose="02020603050405020304" pitchFamily="18" charset="0"/>
              </a:rPr>
              <a:t>görüşlerini</a:t>
            </a:r>
            <a:r>
              <a:rPr lang="en-US" sz="2800" b="0" i="0" u="none" strike="noStrike" baseline="0" dirty="0" smtClean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 smtClean="0">
                <a:solidFill>
                  <a:schemeClr val="accent2"/>
                </a:solidFill>
                <a:latin typeface="Times New Roman" panose="02020603050405020304" pitchFamily="18" charset="0"/>
              </a:rPr>
              <a:t>anlamayı</a:t>
            </a:r>
            <a:r>
              <a:rPr lang="en-US" sz="2800" b="0" i="0" u="none" strike="noStrike" baseline="0" dirty="0" smtClean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 smtClean="0">
                <a:solidFill>
                  <a:schemeClr val="accent2"/>
                </a:solidFill>
                <a:latin typeface="Times New Roman" panose="02020603050405020304" pitchFamily="18" charset="0"/>
              </a:rPr>
              <a:t>ve</a:t>
            </a:r>
            <a:r>
              <a:rPr lang="en-US" sz="2800" b="0" i="0" u="none" strike="noStrike" baseline="0" dirty="0" smtClean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 smtClean="0">
                <a:solidFill>
                  <a:schemeClr val="accent2"/>
                </a:solidFill>
                <a:latin typeface="Times New Roman" panose="02020603050405020304" pitchFamily="18" charset="0"/>
              </a:rPr>
              <a:t>aynı</a:t>
            </a:r>
            <a:r>
              <a:rPr lang="en-US" sz="2800" b="0" i="0" u="none" strike="noStrike" baseline="0" dirty="0" smtClean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 smtClean="0">
                <a:solidFill>
                  <a:schemeClr val="accent2"/>
                </a:solidFill>
                <a:latin typeface="Times New Roman" panose="02020603050405020304" pitchFamily="18" charset="0"/>
              </a:rPr>
              <a:t>zamanda</a:t>
            </a:r>
            <a:r>
              <a:rPr lang="en-US" sz="2800" b="0" i="0" u="none" strike="noStrike" baseline="0" dirty="0" smtClean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 smtClean="0">
                <a:solidFill>
                  <a:schemeClr val="accent2"/>
                </a:solidFill>
                <a:latin typeface="Times New Roman" panose="02020603050405020304" pitchFamily="18" charset="0"/>
              </a:rPr>
              <a:t>fikirlerin</a:t>
            </a:r>
            <a:r>
              <a:rPr lang="en-US" sz="2800" b="0" i="0" u="none" strike="noStrike" baseline="0" dirty="0" smtClean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 smtClean="0">
                <a:solidFill>
                  <a:schemeClr val="accent2"/>
                </a:solidFill>
                <a:latin typeface="Times New Roman" panose="02020603050405020304" pitchFamily="18" charset="0"/>
              </a:rPr>
              <a:t>tanıtılmasını</a:t>
            </a:r>
            <a:r>
              <a:rPr lang="en-US" sz="2800" b="0" i="0" u="none" strike="noStrike" baseline="0" dirty="0" smtClean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sağlar</a:t>
            </a:r>
            <a:r>
              <a:rPr lang="en-US" sz="2800" b="0" i="0" u="none" strike="noStrike" baseline="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. </a:t>
            </a:r>
            <a:endParaRPr lang="tr-TR" sz="2800" b="0" i="0" u="none" strike="noStrike" baseline="0" dirty="0" smtClean="0">
              <a:solidFill>
                <a:schemeClr val="accent1">
                  <a:lumMod val="20000"/>
                  <a:lumOff val="80000"/>
                </a:schemeClr>
              </a:solidFill>
              <a:latin typeface="Times New Roman" panose="02020603050405020304" pitchFamily="18" charset="0"/>
            </a:endParaRPr>
          </a:p>
          <a:p>
            <a:pPr marL="0" marR="0" lvl="0" indent="457200" algn="just" rtl="0">
              <a:lnSpc>
                <a:spcPct val="100000"/>
              </a:lnSpc>
              <a:buNone/>
            </a:pPr>
            <a:r>
              <a:rPr lang="en-US" sz="2800" b="0" i="0" u="none" strike="noStrike" baseline="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Lobicilik</a:t>
            </a:r>
            <a:r>
              <a:rPr lang="en-US" sz="2800" b="0" i="0" u="none" strike="noStrike" baseline="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faaliyetlerinde</a:t>
            </a:r>
            <a:r>
              <a:rPr lang="en-US" sz="2800" b="0" i="0" u="none" strike="noStrike" baseline="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bu</a:t>
            </a:r>
            <a:r>
              <a:rPr lang="en-US" sz="2800" b="0" i="0" u="none" strike="noStrike" baseline="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süreçler</a:t>
            </a:r>
            <a:r>
              <a:rPr lang="en-US" sz="2800" b="0" i="0" u="none" strike="noStrike" baseline="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, </a:t>
            </a:r>
            <a:r>
              <a:rPr lang="en-US" sz="2800" b="0" i="0" u="none" strike="noStrike" baseline="0" dirty="0" err="1" smtClean="0">
                <a:solidFill>
                  <a:schemeClr val="accent2"/>
                </a:solidFill>
                <a:latin typeface="Times New Roman" panose="02020603050405020304" pitchFamily="18" charset="0"/>
              </a:rPr>
              <a:t>yasa</a:t>
            </a:r>
            <a:r>
              <a:rPr lang="en-US" sz="2800" b="0" i="0" u="none" strike="noStrike" baseline="0" dirty="0" smtClean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 smtClean="0">
                <a:solidFill>
                  <a:schemeClr val="accent2"/>
                </a:solidFill>
                <a:latin typeface="Times New Roman" panose="02020603050405020304" pitchFamily="18" charset="0"/>
              </a:rPr>
              <a:t>yapıcıların</a:t>
            </a:r>
            <a:r>
              <a:rPr lang="en-US" sz="2800" b="0" i="0" u="none" strike="noStrike" baseline="0" dirty="0" smtClean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 smtClean="0">
                <a:solidFill>
                  <a:schemeClr val="accent2"/>
                </a:solidFill>
                <a:latin typeface="Times New Roman" panose="02020603050405020304" pitchFamily="18" charset="0"/>
              </a:rPr>
              <a:t>düşüncelerini</a:t>
            </a:r>
            <a:r>
              <a:rPr lang="en-US" sz="2800" b="0" i="0" u="none" strike="noStrike" baseline="0" dirty="0" smtClean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 smtClean="0">
                <a:solidFill>
                  <a:schemeClr val="accent2"/>
                </a:solidFill>
                <a:latin typeface="Times New Roman" panose="02020603050405020304" pitchFamily="18" charset="0"/>
              </a:rPr>
              <a:t>anlamak</a:t>
            </a:r>
            <a:r>
              <a:rPr lang="en-US" sz="2800" b="0" i="0" u="none" strike="noStrike" baseline="0" dirty="0" smtClean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 smtClean="0">
                <a:solidFill>
                  <a:schemeClr val="accent2"/>
                </a:solidFill>
                <a:latin typeface="Times New Roman" panose="02020603050405020304" pitchFamily="18" charset="0"/>
              </a:rPr>
              <a:t>ve</a:t>
            </a:r>
            <a:r>
              <a:rPr lang="en-US" sz="2800" b="0" i="0" u="none" strike="noStrike" baseline="0" dirty="0" smtClean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 smtClean="0">
                <a:solidFill>
                  <a:schemeClr val="accent2"/>
                </a:solidFill>
                <a:latin typeface="Times New Roman" panose="02020603050405020304" pitchFamily="18" charset="0"/>
              </a:rPr>
              <a:t>değiştirmek</a:t>
            </a:r>
            <a:r>
              <a:rPr lang="en-US" sz="2800" b="0" i="0" u="none" strike="noStrike" baseline="0" dirty="0" smtClean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 smtClean="0">
                <a:solidFill>
                  <a:schemeClr val="accent2"/>
                </a:solidFill>
                <a:latin typeface="Times New Roman" panose="02020603050405020304" pitchFamily="18" charset="0"/>
              </a:rPr>
              <a:t>için</a:t>
            </a:r>
            <a:r>
              <a:rPr lang="en-US" sz="2800" b="0" i="0" u="none" strike="noStrike" baseline="0" dirty="0" smtClean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 smtClean="0">
                <a:solidFill>
                  <a:schemeClr val="accent2"/>
                </a:solidFill>
                <a:latin typeface="Times New Roman" panose="02020603050405020304" pitchFamily="18" charset="0"/>
              </a:rPr>
              <a:t>kullanılır</a:t>
            </a:r>
            <a:r>
              <a:rPr lang="en-US" sz="2800" b="0" i="0" u="none" strike="noStrike" baseline="0" dirty="0" smtClean="0">
                <a:solidFill>
                  <a:schemeClr val="accent2"/>
                </a:solidFill>
                <a:latin typeface="Times New Roman" panose="02020603050405020304" pitchFamily="18" charset="0"/>
              </a:rPr>
              <a:t>.</a:t>
            </a:r>
          </a:p>
          <a:p>
            <a:pPr marL="0" marR="0" lvl="0" indent="457200" algn="just" rtl="0">
              <a:lnSpc>
                <a:spcPct val="100000"/>
              </a:lnSpc>
              <a:buNone/>
            </a:pPr>
            <a:r>
              <a:rPr lang="en-US" sz="2800" b="0" i="0" u="none" strike="noStrike" baseline="0" dirty="0" err="1" smtClean="0">
                <a:solidFill>
                  <a:schemeClr val="accent1"/>
                </a:solidFill>
                <a:latin typeface="Times New Roman" panose="02020603050405020304" pitchFamily="18" charset="0"/>
              </a:rPr>
              <a:t>Uzun</a:t>
            </a:r>
            <a:r>
              <a:rPr lang="en-US" sz="2800" b="0" i="0" u="none" strike="noStrike" baseline="0" dirty="0" smtClean="0">
                <a:solidFill>
                  <a:schemeClr val="accent1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 smtClean="0">
                <a:solidFill>
                  <a:schemeClr val="accent1"/>
                </a:solidFill>
                <a:latin typeface="Times New Roman" panose="02020603050405020304" pitchFamily="18" charset="0"/>
              </a:rPr>
              <a:t>Vadeli</a:t>
            </a:r>
            <a:r>
              <a:rPr lang="en-US" sz="2800" b="0" i="0" u="none" strike="noStrike" baseline="0" dirty="0" smtClean="0">
                <a:solidFill>
                  <a:schemeClr val="accent1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 smtClean="0">
                <a:solidFill>
                  <a:schemeClr val="accent1"/>
                </a:solidFill>
                <a:latin typeface="Times New Roman" panose="02020603050405020304" pitchFamily="18" charset="0"/>
              </a:rPr>
              <a:t>Stratejiler</a:t>
            </a:r>
            <a:r>
              <a:rPr lang="en-US" sz="2800" b="0" i="0" u="none" strike="noStrike" baseline="0" dirty="0" smtClean="0">
                <a:solidFill>
                  <a:schemeClr val="accent1"/>
                </a:solidFill>
                <a:latin typeface="Times New Roman" panose="02020603050405020304" pitchFamily="18" charset="0"/>
              </a:rPr>
              <a:t>: </a:t>
            </a:r>
            <a:r>
              <a:rPr lang="en-US" sz="2800" b="0" i="0" u="none" strike="noStrike" baseline="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Hem </a:t>
            </a:r>
            <a:r>
              <a:rPr lang="en-US" sz="2800" b="0" i="0" u="none" strike="noStrike" baseline="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halkla</a:t>
            </a:r>
            <a:r>
              <a:rPr lang="en-US" sz="2800" b="0" i="0" u="none" strike="noStrike" baseline="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ilişkiler</a:t>
            </a:r>
            <a:r>
              <a:rPr lang="en-US" sz="2800" b="0" i="0" u="none" strike="noStrike" baseline="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 hem de </a:t>
            </a:r>
            <a:r>
              <a:rPr lang="en-US" sz="2800" b="0" i="0" u="none" strike="noStrike" baseline="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lobicilik</a:t>
            </a:r>
            <a:r>
              <a:rPr lang="en-US" sz="2800" b="0" i="0" u="none" strike="noStrike" baseline="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faaliyetleri</a:t>
            </a:r>
            <a:r>
              <a:rPr lang="en-US" sz="2800" b="0" i="0" u="none" strike="noStrike" baseline="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, </a:t>
            </a:r>
            <a:r>
              <a:rPr lang="en-US" sz="2800" b="0" i="0" u="none" strike="noStrike" baseline="0" dirty="0" err="1" smtClean="0">
                <a:solidFill>
                  <a:schemeClr val="accent2"/>
                </a:solidFill>
                <a:latin typeface="Times New Roman" panose="02020603050405020304" pitchFamily="18" charset="0"/>
              </a:rPr>
              <a:t>etkili</a:t>
            </a:r>
            <a:r>
              <a:rPr lang="en-US" sz="2800" b="0" i="0" u="none" strike="noStrike" baseline="0" dirty="0" smtClean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 smtClean="0">
                <a:solidFill>
                  <a:schemeClr val="accent2"/>
                </a:solidFill>
                <a:latin typeface="Times New Roman" panose="02020603050405020304" pitchFamily="18" charset="0"/>
              </a:rPr>
              <a:t>sonuçlar</a:t>
            </a:r>
            <a:r>
              <a:rPr lang="en-US" sz="2800" b="0" i="0" u="none" strike="noStrike" baseline="0" dirty="0" smtClean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 smtClean="0">
                <a:solidFill>
                  <a:schemeClr val="accent2"/>
                </a:solidFill>
                <a:latin typeface="Times New Roman" panose="02020603050405020304" pitchFamily="18" charset="0"/>
              </a:rPr>
              <a:t>almak</a:t>
            </a:r>
            <a:r>
              <a:rPr lang="en-US" sz="2800" b="0" i="0" u="none" strike="noStrike" baseline="0" dirty="0" smtClean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 smtClean="0">
                <a:solidFill>
                  <a:schemeClr val="accent2"/>
                </a:solidFill>
                <a:latin typeface="Times New Roman" panose="02020603050405020304" pitchFamily="18" charset="0"/>
              </a:rPr>
              <a:t>için</a:t>
            </a:r>
            <a:r>
              <a:rPr lang="en-US" sz="2800" b="0" i="0" u="none" strike="noStrike" baseline="0" dirty="0" smtClean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 smtClean="0">
                <a:solidFill>
                  <a:schemeClr val="accent2"/>
                </a:solidFill>
                <a:latin typeface="Times New Roman" panose="02020603050405020304" pitchFamily="18" charset="0"/>
              </a:rPr>
              <a:t>uzun</a:t>
            </a:r>
            <a:r>
              <a:rPr lang="en-US" sz="2800" b="0" i="0" u="none" strike="noStrike" baseline="0" dirty="0" smtClean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 smtClean="0">
                <a:solidFill>
                  <a:schemeClr val="accent2"/>
                </a:solidFill>
                <a:latin typeface="Times New Roman" panose="02020603050405020304" pitchFamily="18" charset="0"/>
              </a:rPr>
              <a:t>vadeli</a:t>
            </a:r>
            <a:r>
              <a:rPr lang="en-US" sz="2800" b="0" i="0" u="none" strike="noStrike" baseline="0" dirty="0" smtClean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 smtClean="0">
                <a:solidFill>
                  <a:schemeClr val="accent2"/>
                </a:solidFill>
                <a:latin typeface="Times New Roman" panose="02020603050405020304" pitchFamily="18" charset="0"/>
              </a:rPr>
              <a:t>planlama</a:t>
            </a:r>
            <a:r>
              <a:rPr lang="en-US" sz="2800" b="0" i="0" u="none" strike="noStrike" baseline="0" dirty="0" smtClean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 smtClean="0">
                <a:solidFill>
                  <a:schemeClr val="accent2"/>
                </a:solidFill>
                <a:latin typeface="Times New Roman" panose="02020603050405020304" pitchFamily="18" charset="0"/>
              </a:rPr>
              <a:t>ve</a:t>
            </a:r>
            <a:r>
              <a:rPr lang="en-US" sz="2800" b="0" i="0" u="none" strike="noStrike" baseline="0" dirty="0" smtClean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 smtClean="0">
                <a:solidFill>
                  <a:schemeClr val="accent2"/>
                </a:solidFill>
                <a:latin typeface="Times New Roman" panose="02020603050405020304" pitchFamily="18" charset="0"/>
              </a:rPr>
              <a:t>uygulama</a:t>
            </a:r>
            <a:r>
              <a:rPr lang="en-US" sz="2800" b="0" i="0" u="none" strike="noStrike" baseline="0" dirty="0" smtClean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 smtClean="0">
                <a:solidFill>
                  <a:schemeClr val="accent2"/>
                </a:solidFill>
                <a:latin typeface="Times New Roman" panose="02020603050405020304" pitchFamily="18" charset="0"/>
              </a:rPr>
              <a:t>süreçlerini</a:t>
            </a:r>
            <a:r>
              <a:rPr lang="en-US" sz="2800" b="0" i="0" u="none" strike="noStrike" baseline="0" dirty="0" smtClean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içerir</a:t>
            </a:r>
            <a:r>
              <a:rPr lang="en-US" sz="2800" b="0" i="0" u="none" strike="noStrike" baseline="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8378881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19100" y="342900"/>
            <a:ext cx="11391900" cy="5834063"/>
          </a:xfrm>
        </p:spPr>
        <p:txBody>
          <a:bodyPr/>
          <a:lstStyle/>
          <a:p>
            <a:pPr marL="0" marR="0" lvl="0" indent="457200" algn="just" rtl="0">
              <a:lnSpc>
                <a:spcPct val="150000"/>
              </a:lnSpc>
              <a:buNone/>
            </a:pPr>
            <a:r>
              <a:rPr lang="en-US" sz="2800" b="0" i="0" u="none" strike="noStrike" baseline="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2. </a:t>
            </a:r>
            <a:r>
              <a:rPr lang="en-US" sz="2800" b="0" i="0" u="none" strike="noStrike" baseline="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Halkla</a:t>
            </a:r>
            <a:r>
              <a:rPr lang="en-US" sz="2800" b="0" i="0" u="none" strike="noStrike" baseline="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İlişkilerin</a:t>
            </a:r>
            <a:r>
              <a:rPr lang="en-US" sz="2800" b="0" i="0" u="none" strike="noStrike" baseline="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Lobicilikte</a:t>
            </a:r>
            <a:r>
              <a:rPr lang="en-US" sz="2800" b="0" i="0" u="none" strike="noStrike" baseline="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Kullanımı</a:t>
            </a:r>
            <a:endParaRPr lang="en-US" sz="2800" b="0" i="0" u="none" strike="noStrike" baseline="0" dirty="0" smtClean="0">
              <a:solidFill>
                <a:schemeClr val="accent1">
                  <a:lumMod val="20000"/>
                  <a:lumOff val="80000"/>
                </a:schemeClr>
              </a:solidFill>
              <a:latin typeface="Times New Roman" panose="02020603050405020304" pitchFamily="18" charset="0"/>
            </a:endParaRPr>
          </a:p>
          <a:p>
            <a:pPr marL="0" marR="0" lvl="0" indent="457200" algn="just" rtl="0">
              <a:lnSpc>
                <a:spcPct val="150000"/>
              </a:lnSpc>
              <a:buNone/>
            </a:pPr>
            <a:r>
              <a:rPr lang="en-US" sz="2800" b="0" i="0" u="none" strike="noStrike" baseline="0" dirty="0" err="1" smtClean="0">
                <a:solidFill>
                  <a:schemeClr val="accent1"/>
                </a:solidFill>
                <a:latin typeface="Times New Roman" panose="02020603050405020304" pitchFamily="18" charset="0"/>
              </a:rPr>
              <a:t>İkna</a:t>
            </a:r>
            <a:r>
              <a:rPr lang="en-US" sz="2800" b="0" i="0" u="none" strike="noStrike" baseline="0" dirty="0" smtClean="0">
                <a:solidFill>
                  <a:schemeClr val="accent1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 smtClean="0">
                <a:solidFill>
                  <a:schemeClr val="accent1"/>
                </a:solidFill>
                <a:latin typeface="Times New Roman" panose="02020603050405020304" pitchFamily="18" charset="0"/>
              </a:rPr>
              <a:t>Süreçleri</a:t>
            </a:r>
            <a:r>
              <a:rPr lang="en-US" sz="2800" b="0" i="0" u="none" strike="noStrike" baseline="0" dirty="0" smtClean="0">
                <a:solidFill>
                  <a:schemeClr val="accent1"/>
                </a:solidFill>
                <a:latin typeface="Times New Roman" panose="02020603050405020304" pitchFamily="18" charset="0"/>
              </a:rPr>
              <a:t>: </a:t>
            </a:r>
            <a:r>
              <a:rPr lang="en-US" sz="2800" b="0" i="0" u="none" strike="noStrike" baseline="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Halkla</a:t>
            </a:r>
            <a:r>
              <a:rPr lang="en-US" sz="2800" b="0" i="0" u="none" strike="noStrike" baseline="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ilişkiler</a:t>
            </a:r>
            <a:r>
              <a:rPr lang="en-US" sz="2800" b="0" i="0" u="none" strike="noStrike" baseline="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, </a:t>
            </a:r>
            <a:r>
              <a:rPr lang="en-US" sz="2800" b="0" i="0" u="none" strike="noStrike" baseline="0" dirty="0" err="1" smtClean="0">
                <a:solidFill>
                  <a:schemeClr val="accent2"/>
                </a:solidFill>
                <a:latin typeface="Times New Roman" panose="02020603050405020304" pitchFamily="18" charset="0"/>
              </a:rPr>
              <a:t>ikna</a:t>
            </a:r>
            <a:r>
              <a:rPr lang="en-US" sz="2800" b="0" i="0" u="none" strike="noStrike" baseline="0" dirty="0" smtClean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 smtClean="0">
                <a:solidFill>
                  <a:schemeClr val="accent2"/>
                </a:solidFill>
                <a:latin typeface="Times New Roman" panose="02020603050405020304" pitchFamily="18" charset="0"/>
              </a:rPr>
              <a:t>teknikleri</a:t>
            </a:r>
            <a:r>
              <a:rPr lang="en-US" sz="2800" b="0" i="0" u="none" strike="noStrike" baseline="0" dirty="0" smtClean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 smtClean="0">
                <a:solidFill>
                  <a:schemeClr val="accent2"/>
                </a:solidFill>
                <a:latin typeface="Times New Roman" panose="02020603050405020304" pitchFamily="18" charset="0"/>
              </a:rPr>
              <a:t>ile</a:t>
            </a:r>
            <a:r>
              <a:rPr lang="en-US" sz="2800" b="0" i="0" u="none" strike="noStrike" baseline="0" dirty="0" smtClean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 smtClean="0">
                <a:solidFill>
                  <a:schemeClr val="accent2"/>
                </a:solidFill>
                <a:latin typeface="Times New Roman" panose="02020603050405020304" pitchFamily="18" charset="0"/>
              </a:rPr>
              <a:t>hedef</a:t>
            </a:r>
            <a:r>
              <a:rPr lang="en-US" sz="2800" b="0" i="0" u="none" strike="noStrike" baseline="0" dirty="0" smtClean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 smtClean="0">
                <a:solidFill>
                  <a:schemeClr val="accent2"/>
                </a:solidFill>
                <a:latin typeface="Times New Roman" panose="02020603050405020304" pitchFamily="18" charset="0"/>
              </a:rPr>
              <a:t>kitleleri</a:t>
            </a:r>
            <a:r>
              <a:rPr lang="en-US" sz="2800" b="0" i="0" u="none" strike="noStrike" baseline="0" dirty="0" smtClean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 smtClean="0">
                <a:solidFill>
                  <a:schemeClr val="accent2"/>
                </a:solidFill>
                <a:latin typeface="Times New Roman" panose="02020603050405020304" pitchFamily="18" charset="0"/>
              </a:rPr>
              <a:t>yönlendirir</a:t>
            </a:r>
            <a:r>
              <a:rPr lang="en-US" sz="2800" b="0" i="0" u="none" strike="noStrike" baseline="0" dirty="0" smtClean="0">
                <a:solidFill>
                  <a:schemeClr val="accent2"/>
                </a:solidFill>
                <a:latin typeface="Times New Roman" panose="02020603050405020304" pitchFamily="18" charset="0"/>
              </a:rPr>
              <a:t>. </a:t>
            </a:r>
            <a:r>
              <a:rPr lang="en-US" sz="2800" b="0" i="0" u="none" strike="noStrike" baseline="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Lobicilik</a:t>
            </a:r>
            <a:r>
              <a:rPr lang="en-US" sz="2800" b="0" i="0" u="none" strike="noStrike" baseline="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faaliyetlerinde</a:t>
            </a:r>
            <a:r>
              <a:rPr lang="en-US" sz="2800" b="0" i="0" u="none" strike="noStrike" baseline="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 smtClean="0">
                <a:solidFill>
                  <a:schemeClr val="accent2"/>
                </a:solidFill>
                <a:latin typeface="Times New Roman" panose="02020603050405020304" pitchFamily="18" charset="0"/>
              </a:rPr>
              <a:t>yasa</a:t>
            </a:r>
            <a:r>
              <a:rPr lang="en-US" sz="2800" b="0" i="0" u="none" strike="noStrike" baseline="0" dirty="0" smtClean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 smtClean="0">
                <a:solidFill>
                  <a:schemeClr val="accent2"/>
                </a:solidFill>
                <a:latin typeface="Times New Roman" panose="02020603050405020304" pitchFamily="18" charset="0"/>
              </a:rPr>
              <a:t>yapıcıların</a:t>
            </a:r>
            <a:r>
              <a:rPr lang="en-US" sz="2800" b="0" i="0" u="none" strike="noStrike" baseline="0" dirty="0" smtClean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 smtClean="0">
                <a:solidFill>
                  <a:schemeClr val="accent2"/>
                </a:solidFill>
                <a:latin typeface="Times New Roman" panose="02020603050405020304" pitchFamily="18" charset="0"/>
              </a:rPr>
              <a:t>ve</a:t>
            </a:r>
            <a:r>
              <a:rPr lang="en-US" sz="2800" b="0" i="0" u="none" strike="noStrike" baseline="0" dirty="0" smtClean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 smtClean="0">
                <a:solidFill>
                  <a:schemeClr val="accent2"/>
                </a:solidFill>
                <a:latin typeface="Times New Roman" panose="02020603050405020304" pitchFamily="18" charset="0"/>
              </a:rPr>
              <a:t>kamuoyunun</a:t>
            </a:r>
            <a:r>
              <a:rPr lang="en-US" sz="2800" b="0" i="0" u="none" strike="noStrike" baseline="0" dirty="0" smtClean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 smtClean="0">
                <a:solidFill>
                  <a:schemeClr val="accent2"/>
                </a:solidFill>
                <a:latin typeface="Times New Roman" panose="02020603050405020304" pitchFamily="18" charset="0"/>
              </a:rPr>
              <a:t>fikirlerini</a:t>
            </a:r>
            <a:r>
              <a:rPr lang="en-US" sz="2800" b="0" i="0" u="none" strike="noStrike" baseline="0" dirty="0" smtClean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 smtClean="0">
                <a:solidFill>
                  <a:schemeClr val="accent2"/>
                </a:solidFill>
                <a:latin typeface="Times New Roman" panose="02020603050405020304" pitchFamily="18" charset="0"/>
              </a:rPr>
              <a:t>etkilemek</a:t>
            </a:r>
            <a:r>
              <a:rPr lang="en-US" sz="2800" b="0" i="0" u="none" strike="noStrike" baseline="0" dirty="0" smtClean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 smtClean="0">
                <a:solidFill>
                  <a:schemeClr val="accent2"/>
                </a:solidFill>
                <a:latin typeface="Times New Roman" panose="02020603050405020304" pitchFamily="18" charset="0"/>
              </a:rPr>
              <a:t>için</a:t>
            </a:r>
            <a:r>
              <a:rPr lang="en-US" sz="2800" b="0" i="0" u="none" strike="noStrike" baseline="0" dirty="0" smtClean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 smtClean="0">
                <a:solidFill>
                  <a:schemeClr val="accent2"/>
                </a:solidFill>
                <a:latin typeface="Times New Roman" panose="02020603050405020304" pitchFamily="18" charset="0"/>
              </a:rPr>
              <a:t>bu</a:t>
            </a:r>
            <a:r>
              <a:rPr lang="en-US" sz="2800" b="0" i="0" u="none" strike="noStrike" baseline="0" dirty="0" smtClean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 smtClean="0">
                <a:solidFill>
                  <a:schemeClr val="accent2"/>
                </a:solidFill>
                <a:latin typeface="Times New Roman" panose="02020603050405020304" pitchFamily="18" charset="0"/>
              </a:rPr>
              <a:t>tekniklerden</a:t>
            </a:r>
            <a:r>
              <a:rPr lang="en-US" sz="2800" b="0" i="0" u="none" strike="noStrike" baseline="0" dirty="0" smtClean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yararlanılır</a:t>
            </a:r>
            <a:r>
              <a:rPr lang="en-US" sz="2800" b="0" i="0" u="none" strike="noStrike" baseline="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.</a:t>
            </a:r>
          </a:p>
          <a:p>
            <a:pPr marL="0" marR="0" lvl="0" indent="457200" algn="just" rtl="0">
              <a:lnSpc>
                <a:spcPct val="150000"/>
              </a:lnSpc>
              <a:buNone/>
            </a:pPr>
            <a:r>
              <a:rPr lang="en-US" sz="2800" b="0" i="0" u="none" strike="noStrike" baseline="0" dirty="0" err="1" smtClean="0">
                <a:solidFill>
                  <a:schemeClr val="accent1"/>
                </a:solidFill>
                <a:latin typeface="Times New Roman" panose="02020603050405020304" pitchFamily="18" charset="0"/>
              </a:rPr>
              <a:t>Kamuoyu</a:t>
            </a:r>
            <a:r>
              <a:rPr lang="en-US" sz="2800" b="0" i="0" u="none" strike="noStrike" baseline="0" dirty="0" smtClean="0">
                <a:solidFill>
                  <a:schemeClr val="accent1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 smtClean="0">
                <a:solidFill>
                  <a:schemeClr val="accent1"/>
                </a:solidFill>
                <a:latin typeface="Times New Roman" panose="02020603050405020304" pitchFamily="18" charset="0"/>
              </a:rPr>
              <a:t>Oluşturma</a:t>
            </a:r>
            <a:r>
              <a:rPr lang="en-US" sz="2800" b="0" i="0" u="none" strike="noStrike" baseline="0" dirty="0" smtClean="0">
                <a:solidFill>
                  <a:schemeClr val="accent1"/>
                </a:solidFill>
                <a:latin typeface="Times New Roman" panose="02020603050405020304" pitchFamily="18" charset="0"/>
              </a:rPr>
              <a:t>: </a:t>
            </a:r>
            <a:r>
              <a:rPr lang="en-US" sz="2800" b="0" i="0" u="none" strike="noStrike" baseline="0" dirty="0" err="1" smtClean="0">
                <a:solidFill>
                  <a:schemeClr val="accent2"/>
                </a:solidFill>
                <a:latin typeface="Times New Roman" panose="02020603050405020304" pitchFamily="18" charset="0"/>
              </a:rPr>
              <a:t>Basınla</a:t>
            </a:r>
            <a:r>
              <a:rPr lang="en-US" sz="2800" b="0" i="0" u="none" strike="noStrike" baseline="0" dirty="0" smtClean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 smtClean="0">
                <a:solidFill>
                  <a:schemeClr val="accent2"/>
                </a:solidFill>
                <a:latin typeface="Times New Roman" panose="02020603050405020304" pitchFamily="18" charset="0"/>
              </a:rPr>
              <a:t>ilişkiler</a:t>
            </a:r>
            <a:r>
              <a:rPr lang="en-US" sz="2800" b="0" i="0" u="none" strike="noStrike" baseline="0" dirty="0" smtClean="0">
                <a:solidFill>
                  <a:schemeClr val="accent2"/>
                </a:solidFill>
                <a:latin typeface="Times New Roman" panose="02020603050405020304" pitchFamily="18" charset="0"/>
              </a:rPr>
              <a:t>, </a:t>
            </a:r>
            <a:r>
              <a:rPr lang="en-US" sz="2800" b="0" i="0" u="none" strike="noStrike" baseline="0" dirty="0" err="1" smtClean="0">
                <a:solidFill>
                  <a:schemeClr val="accent2"/>
                </a:solidFill>
                <a:latin typeface="Times New Roman" panose="02020603050405020304" pitchFamily="18" charset="0"/>
              </a:rPr>
              <a:t>bilimsel</a:t>
            </a:r>
            <a:r>
              <a:rPr lang="en-US" sz="2800" b="0" i="0" u="none" strike="noStrike" baseline="0" dirty="0" smtClean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 smtClean="0">
                <a:solidFill>
                  <a:schemeClr val="accent2"/>
                </a:solidFill>
                <a:latin typeface="Times New Roman" panose="02020603050405020304" pitchFamily="18" charset="0"/>
              </a:rPr>
              <a:t>toplantılar</a:t>
            </a:r>
            <a:r>
              <a:rPr lang="en-US" sz="2800" b="0" i="0" u="none" strike="noStrike" baseline="0" dirty="0" smtClean="0">
                <a:solidFill>
                  <a:schemeClr val="accent2"/>
                </a:solidFill>
                <a:latin typeface="Times New Roman" panose="02020603050405020304" pitchFamily="18" charset="0"/>
              </a:rPr>
              <a:t>, </a:t>
            </a:r>
            <a:r>
              <a:rPr lang="en-US" sz="2800" b="0" i="0" u="none" strike="noStrike" baseline="0" dirty="0" err="1" smtClean="0">
                <a:solidFill>
                  <a:schemeClr val="accent2"/>
                </a:solidFill>
                <a:latin typeface="Times New Roman" panose="02020603050405020304" pitchFamily="18" charset="0"/>
              </a:rPr>
              <a:t>paneller</a:t>
            </a:r>
            <a:r>
              <a:rPr lang="en-US" sz="2800" b="0" i="0" u="none" strike="noStrike" baseline="0" dirty="0" smtClean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 smtClean="0">
                <a:solidFill>
                  <a:schemeClr val="accent2"/>
                </a:solidFill>
                <a:latin typeface="Times New Roman" panose="02020603050405020304" pitchFamily="18" charset="0"/>
              </a:rPr>
              <a:t>ve</a:t>
            </a:r>
            <a:r>
              <a:rPr lang="en-US" sz="2800" b="0" i="0" u="none" strike="noStrike" baseline="0" dirty="0" smtClean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 smtClean="0">
                <a:solidFill>
                  <a:schemeClr val="accent2"/>
                </a:solidFill>
                <a:latin typeface="Times New Roman" panose="02020603050405020304" pitchFamily="18" charset="0"/>
              </a:rPr>
              <a:t>sempozyumlar</a:t>
            </a:r>
            <a:r>
              <a:rPr lang="en-US" sz="2800" b="0" i="0" u="none" strike="noStrike" baseline="0" dirty="0" smtClean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 smtClean="0">
                <a:solidFill>
                  <a:schemeClr val="accent2"/>
                </a:solidFill>
                <a:latin typeface="Times New Roman" panose="02020603050405020304" pitchFamily="18" charset="0"/>
              </a:rPr>
              <a:t>gibi</a:t>
            </a:r>
            <a:r>
              <a:rPr lang="en-US" sz="2800" b="0" i="0" u="none" strike="noStrike" baseline="0" dirty="0" smtClean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 smtClean="0">
                <a:solidFill>
                  <a:schemeClr val="accent2"/>
                </a:solidFill>
                <a:latin typeface="Times New Roman" panose="02020603050405020304" pitchFamily="18" charset="0"/>
              </a:rPr>
              <a:t>etkinlikler</a:t>
            </a:r>
            <a:r>
              <a:rPr lang="en-US" sz="2800" b="0" i="0" u="none" strike="noStrike" baseline="0" dirty="0" smtClean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 smtClean="0">
                <a:solidFill>
                  <a:schemeClr val="accent2"/>
                </a:solidFill>
                <a:latin typeface="Times New Roman" panose="02020603050405020304" pitchFamily="18" charset="0"/>
              </a:rPr>
              <a:t>düzenlenerek</a:t>
            </a:r>
            <a:r>
              <a:rPr lang="en-US" sz="2800" b="0" i="0" u="none" strike="noStrike" baseline="0" dirty="0" smtClean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 smtClean="0">
                <a:solidFill>
                  <a:schemeClr val="accent2"/>
                </a:solidFill>
                <a:latin typeface="Times New Roman" panose="02020603050405020304" pitchFamily="18" charset="0"/>
              </a:rPr>
              <a:t>kamuoyu</a:t>
            </a:r>
            <a:r>
              <a:rPr lang="en-US" sz="2800" b="0" i="0" u="none" strike="noStrike" baseline="0" dirty="0" smtClean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 smtClean="0">
                <a:solidFill>
                  <a:schemeClr val="accent2"/>
                </a:solidFill>
                <a:latin typeface="Times New Roman" panose="02020603050405020304" pitchFamily="18" charset="0"/>
              </a:rPr>
              <a:t>gündemi</a:t>
            </a:r>
            <a:r>
              <a:rPr lang="en-US" sz="2800" b="0" i="0" u="none" strike="noStrike" baseline="0" dirty="0" smtClean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şekillendirilir</a:t>
            </a:r>
            <a:r>
              <a:rPr lang="en-US" sz="2800" b="0" i="0" u="none" strike="noStrike" baseline="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.</a:t>
            </a:r>
          </a:p>
          <a:p>
            <a:pPr marL="0" marR="0" lvl="0" indent="457200" algn="just" rtl="0">
              <a:lnSpc>
                <a:spcPct val="150000"/>
              </a:lnSpc>
              <a:buNone/>
            </a:pPr>
            <a:r>
              <a:rPr lang="en-US" sz="2800" b="0" i="0" u="none" strike="noStrike" baseline="0" dirty="0" err="1" smtClean="0">
                <a:solidFill>
                  <a:schemeClr val="accent1"/>
                </a:solidFill>
                <a:latin typeface="Times New Roman" panose="02020603050405020304" pitchFamily="18" charset="0"/>
              </a:rPr>
              <a:t>Medya</a:t>
            </a:r>
            <a:r>
              <a:rPr lang="en-US" sz="2800" b="0" i="0" u="none" strike="noStrike" baseline="0" dirty="0" smtClean="0">
                <a:solidFill>
                  <a:schemeClr val="accent1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 smtClean="0">
                <a:solidFill>
                  <a:schemeClr val="accent1"/>
                </a:solidFill>
                <a:latin typeface="Times New Roman" panose="02020603050405020304" pitchFamily="18" charset="0"/>
              </a:rPr>
              <a:t>İlişkileri</a:t>
            </a:r>
            <a:r>
              <a:rPr lang="en-US" sz="2800" b="0" i="0" u="none" strike="noStrike" baseline="0" dirty="0" smtClean="0">
                <a:solidFill>
                  <a:schemeClr val="accent1"/>
                </a:solidFill>
                <a:latin typeface="Times New Roman" panose="02020603050405020304" pitchFamily="18" charset="0"/>
              </a:rPr>
              <a:t>: </a:t>
            </a:r>
            <a:r>
              <a:rPr lang="en-US" sz="2800" b="0" i="0" u="none" strike="noStrike" baseline="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Halkla</a:t>
            </a:r>
            <a:r>
              <a:rPr lang="en-US" sz="2800" b="0" i="0" u="none" strike="noStrike" baseline="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ilişkiler</a:t>
            </a:r>
            <a:r>
              <a:rPr lang="en-US" sz="2800" b="0" i="0" u="none" strike="noStrike" baseline="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, </a:t>
            </a:r>
            <a:r>
              <a:rPr lang="en-US" sz="2800" b="0" i="0" u="none" strike="noStrike" baseline="0" dirty="0" err="1" smtClean="0">
                <a:solidFill>
                  <a:schemeClr val="accent3"/>
                </a:solidFill>
                <a:latin typeface="Times New Roman" panose="02020603050405020304" pitchFamily="18" charset="0"/>
              </a:rPr>
              <a:t>medya</a:t>
            </a:r>
            <a:r>
              <a:rPr lang="en-US" sz="2800" b="0" i="0" u="none" strike="noStrike" baseline="0" dirty="0" smtClean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 smtClean="0">
                <a:solidFill>
                  <a:schemeClr val="accent2"/>
                </a:solidFill>
                <a:latin typeface="Times New Roman" panose="02020603050405020304" pitchFamily="18" charset="0"/>
              </a:rPr>
              <a:t>ile</a:t>
            </a:r>
            <a:r>
              <a:rPr lang="en-US" sz="2800" b="0" i="0" u="none" strike="noStrike" baseline="0" dirty="0" smtClean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 smtClean="0">
                <a:solidFill>
                  <a:schemeClr val="accent2"/>
                </a:solidFill>
                <a:latin typeface="Times New Roman" panose="02020603050405020304" pitchFamily="18" charset="0"/>
              </a:rPr>
              <a:t>olumlu</a:t>
            </a:r>
            <a:r>
              <a:rPr lang="en-US" sz="2800" b="0" i="0" u="none" strike="noStrike" baseline="0" dirty="0" smtClean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 smtClean="0">
                <a:solidFill>
                  <a:schemeClr val="accent2"/>
                </a:solidFill>
                <a:latin typeface="Times New Roman" panose="02020603050405020304" pitchFamily="18" charset="0"/>
              </a:rPr>
              <a:t>ilişkiler</a:t>
            </a:r>
            <a:r>
              <a:rPr lang="en-US" sz="2800" b="0" i="0" u="none" strike="noStrike" baseline="0" dirty="0" smtClean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 smtClean="0">
                <a:solidFill>
                  <a:schemeClr val="accent2"/>
                </a:solidFill>
                <a:latin typeface="Times New Roman" panose="02020603050405020304" pitchFamily="18" charset="0"/>
              </a:rPr>
              <a:t>kurarak</a:t>
            </a:r>
            <a:r>
              <a:rPr lang="en-US" sz="2800" b="0" i="0" u="none" strike="noStrike" baseline="0" dirty="0" smtClean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 smtClean="0">
                <a:solidFill>
                  <a:schemeClr val="accent3"/>
                </a:solidFill>
                <a:latin typeface="Times New Roman" panose="02020603050405020304" pitchFamily="18" charset="0"/>
              </a:rPr>
              <a:t>lobicilik</a:t>
            </a:r>
            <a:r>
              <a:rPr lang="en-US" sz="2800" b="0" i="0" u="none" strike="noStrike" baseline="0" dirty="0" smtClean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 smtClean="0">
                <a:solidFill>
                  <a:schemeClr val="accent2"/>
                </a:solidFill>
                <a:latin typeface="Times New Roman" panose="02020603050405020304" pitchFamily="18" charset="0"/>
              </a:rPr>
              <a:t>faaliyetlerini</a:t>
            </a:r>
            <a:r>
              <a:rPr lang="en-US" sz="2800" b="0" i="0" u="none" strike="noStrike" baseline="0" dirty="0" smtClean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 smtClean="0">
                <a:solidFill>
                  <a:schemeClr val="accent2"/>
                </a:solidFill>
                <a:latin typeface="Times New Roman" panose="02020603050405020304" pitchFamily="18" charset="0"/>
              </a:rPr>
              <a:t>destekler</a:t>
            </a:r>
            <a:r>
              <a:rPr lang="en-US" sz="2800" b="0" i="0" u="none" strike="noStrike" baseline="0" dirty="0" smtClean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 smtClean="0">
                <a:solidFill>
                  <a:schemeClr val="accent2"/>
                </a:solidFill>
                <a:latin typeface="Times New Roman" panose="02020603050405020304" pitchFamily="18" charset="0"/>
              </a:rPr>
              <a:t>ve</a:t>
            </a:r>
            <a:r>
              <a:rPr lang="en-US" sz="2800" b="0" i="0" u="none" strike="noStrike" baseline="0" dirty="0" smtClean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 smtClean="0">
                <a:solidFill>
                  <a:schemeClr val="accent3"/>
                </a:solidFill>
                <a:latin typeface="Times New Roman" panose="02020603050405020304" pitchFamily="18" charset="0"/>
              </a:rPr>
              <a:t>mesajların</a:t>
            </a:r>
            <a:r>
              <a:rPr lang="en-US" sz="2800" b="0" i="0" u="none" strike="noStrike" baseline="0" dirty="0" smtClean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 smtClean="0">
                <a:solidFill>
                  <a:schemeClr val="accent2"/>
                </a:solidFill>
                <a:latin typeface="Times New Roman" panose="02020603050405020304" pitchFamily="18" charset="0"/>
              </a:rPr>
              <a:t>geniş</a:t>
            </a:r>
            <a:r>
              <a:rPr lang="en-US" sz="2800" b="0" i="0" u="none" strike="noStrike" baseline="0" dirty="0" smtClean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 smtClean="0">
                <a:solidFill>
                  <a:schemeClr val="accent2"/>
                </a:solidFill>
                <a:latin typeface="Times New Roman" panose="02020603050405020304" pitchFamily="18" charset="0"/>
              </a:rPr>
              <a:t>kitlelere</a:t>
            </a:r>
            <a:r>
              <a:rPr lang="en-US" sz="2800" b="0" i="0" u="none" strike="noStrike" baseline="0" dirty="0" smtClean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 smtClean="0">
                <a:solidFill>
                  <a:schemeClr val="accent2"/>
                </a:solidFill>
                <a:latin typeface="Times New Roman" panose="02020603050405020304" pitchFamily="18" charset="0"/>
              </a:rPr>
              <a:t>ulaşmasını</a:t>
            </a:r>
            <a:r>
              <a:rPr lang="en-US" sz="2800" b="0" i="0" u="none" strike="noStrike" baseline="0" dirty="0" smtClean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sağlar</a:t>
            </a:r>
            <a:r>
              <a:rPr lang="en-US" sz="2800" b="0" i="0" u="none" strike="noStrike" baseline="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5607125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279400" y="330200"/>
            <a:ext cx="11696700" cy="5846763"/>
          </a:xfrm>
        </p:spPr>
        <p:txBody>
          <a:bodyPr/>
          <a:lstStyle/>
          <a:p>
            <a:pPr marL="0" marR="0" lvl="0" indent="457200" algn="just" rtl="0">
              <a:lnSpc>
                <a:spcPct val="150000"/>
              </a:lnSpc>
              <a:buNone/>
            </a:pPr>
            <a:r>
              <a:rPr lang="en-US" sz="2800" b="0" i="0" u="none" strike="noStrike" baseline="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3. </a:t>
            </a:r>
            <a:r>
              <a:rPr lang="en-US" sz="2800" b="0" i="0" u="none" strike="noStrike" baseline="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Lobicilik</a:t>
            </a:r>
            <a:r>
              <a:rPr lang="en-US" sz="2800" b="0" i="0" u="none" strike="noStrike" baseline="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ve</a:t>
            </a:r>
            <a:r>
              <a:rPr lang="en-US" sz="2800" b="0" i="0" u="none" strike="noStrike" baseline="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Halkla</a:t>
            </a:r>
            <a:r>
              <a:rPr lang="en-US" sz="2800" b="0" i="0" u="none" strike="noStrike" baseline="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İlişkiler</a:t>
            </a:r>
            <a:r>
              <a:rPr lang="en-US" sz="2800" b="0" i="0" u="none" strike="noStrike" baseline="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Teknikleri</a:t>
            </a:r>
            <a:endParaRPr lang="en-US" sz="2800" b="0" i="0" u="none" strike="noStrike" baseline="0" dirty="0" smtClean="0">
              <a:solidFill>
                <a:schemeClr val="accent1">
                  <a:lumMod val="20000"/>
                  <a:lumOff val="80000"/>
                </a:schemeClr>
              </a:solidFill>
              <a:latin typeface="Times New Roman" panose="02020603050405020304" pitchFamily="18" charset="0"/>
            </a:endParaRPr>
          </a:p>
          <a:p>
            <a:pPr marL="0" marR="0" lvl="0" indent="457200" algn="just" rtl="0">
              <a:lnSpc>
                <a:spcPct val="150000"/>
              </a:lnSpc>
              <a:buNone/>
            </a:pPr>
            <a:r>
              <a:rPr lang="en-US" sz="2800" b="0" i="0" u="none" strike="noStrike" baseline="0" dirty="0" err="1" smtClean="0">
                <a:solidFill>
                  <a:schemeClr val="accent1"/>
                </a:solidFill>
                <a:latin typeface="Times New Roman" panose="02020603050405020304" pitchFamily="18" charset="0"/>
              </a:rPr>
              <a:t>Etkili</a:t>
            </a:r>
            <a:r>
              <a:rPr lang="en-US" sz="2800" b="0" i="0" u="none" strike="noStrike" baseline="0" dirty="0" smtClean="0">
                <a:solidFill>
                  <a:schemeClr val="accent1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 smtClean="0">
                <a:solidFill>
                  <a:schemeClr val="accent1"/>
                </a:solidFill>
                <a:latin typeface="Times New Roman" panose="02020603050405020304" pitchFamily="18" charset="0"/>
              </a:rPr>
              <a:t>İletişim</a:t>
            </a:r>
            <a:r>
              <a:rPr lang="en-US" sz="2800" b="0" i="0" u="none" strike="noStrike" baseline="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: </a:t>
            </a:r>
            <a:r>
              <a:rPr lang="en-US" sz="2800" b="0" i="0" u="none" strike="noStrike" baseline="0" dirty="0" err="1" smtClean="0">
                <a:solidFill>
                  <a:schemeClr val="accent2"/>
                </a:solidFill>
                <a:latin typeface="Times New Roman" panose="02020603050405020304" pitchFamily="18" charset="0"/>
              </a:rPr>
              <a:t>Doğru</a:t>
            </a:r>
            <a:r>
              <a:rPr lang="en-US" sz="2800" b="0" i="0" u="none" strike="noStrike" baseline="0" dirty="0" smtClean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 smtClean="0">
                <a:solidFill>
                  <a:schemeClr val="accent2"/>
                </a:solidFill>
                <a:latin typeface="Times New Roman" panose="02020603050405020304" pitchFamily="18" charset="0"/>
              </a:rPr>
              <a:t>mesajları</a:t>
            </a:r>
            <a:r>
              <a:rPr lang="en-US" sz="2800" b="0" i="0" u="none" strike="noStrike" baseline="0" dirty="0" smtClean="0">
                <a:solidFill>
                  <a:schemeClr val="accent2"/>
                </a:solidFill>
                <a:latin typeface="Times New Roman" panose="02020603050405020304" pitchFamily="18" charset="0"/>
              </a:rPr>
              <a:t>, </a:t>
            </a:r>
            <a:r>
              <a:rPr lang="en-US" sz="2800" b="0" i="0" u="none" strike="noStrike" baseline="0" dirty="0" err="1" smtClean="0">
                <a:solidFill>
                  <a:schemeClr val="accent2"/>
                </a:solidFill>
                <a:latin typeface="Times New Roman" panose="02020603050405020304" pitchFamily="18" charset="0"/>
              </a:rPr>
              <a:t>doğru</a:t>
            </a:r>
            <a:r>
              <a:rPr lang="en-US" sz="2800" b="0" i="0" u="none" strike="noStrike" baseline="0" dirty="0" smtClean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 smtClean="0">
                <a:solidFill>
                  <a:schemeClr val="accent2"/>
                </a:solidFill>
                <a:latin typeface="Times New Roman" panose="02020603050405020304" pitchFamily="18" charset="0"/>
              </a:rPr>
              <a:t>zamanda</a:t>
            </a:r>
            <a:r>
              <a:rPr lang="en-US" sz="2800" b="0" i="0" u="none" strike="noStrike" baseline="0" dirty="0" smtClean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 smtClean="0">
                <a:solidFill>
                  <a:schemeClr val="accent2"/>
                </a:solidFill>
                <a:latin typeface="Times New Roman" panose="02020603050405020304" pitchFamily="18" charset="0"/>
              </a:rPr>
              <a:t>ve</a:t>
            </a:r>
            <a:r>
              <a:rPr lang="en-US" sz="2800" b="0" i="0" u="none" strike="noStrike" baseline="0" dirty="0" smtClean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 smtClean="0">
                <a:solidFill>
                  <a:schemeClr val="accent2"/>
                </a:solidFill>
                <a:latin typeface="Times New Roman" panose="02020603050405020304" pitchFamily="18" charset="0"/>
              </a:rPr>
              <a:t>doğru</a:t>
            </a:r>
            <a:r>
              <a:rPr lang="en-US" sz="2800" b="0" i="0" u="none" strike="noStrike" baseline="0" dirty="0" smtClean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 smtClean="0">
                <a:solidFill>
                  <a:schemeClr val="accent2"/>
                </a:solidFill>
                <a:latin typeface="Times New Roman" panose="02020603050405020304" pitchFamily="18" charset="0"/>
              </a:rPr>
              <a:t>kitleye</a:t>
            </a:r>
            <a:r>
              <a:rPr lang="en-US" sz="2800" b="0" i="0" u="none" strike="noStrike" baseline="0" dirty="0" smtClean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 smtClean="0">
                <a:solidFill>
                  <a:schemeClr val="accent2"/>
                </a:solidFill>
                <a:latin typeface="Times New Roman" panose="02020603050405020304" pitchFamily="18" charset="0"/>
              </a:rPr>
              <a:t>iletmek</a:t>
            </a:r>
            <a:r>
              <a:rPr lang="en-US" sz="2800" b="0" i="0" u="none" strike="noStrike" baseline="0" dirty="0" smtClean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 smtClean="0">
                <a:solidFill>
                  <a:schemeClr val="accent2"/>
                </a:solidFill>
                <a:latin typeface="Times New Roman" panose="02020603050405020304" pitchFamily="18" charset="0"/>
              </a:rPr>
              <a:t>için</a:t>
            </a:r>
            <a:r>
              <a:rPr lang="en-US" sz="2800" b="0" i="0" u="none" strike="noStrike" baseline="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halkla</a:t>
            </a:r>
            <a:r>
              <a:rPr lang="en-US" sz="2800" b="0" i="0" u="none" strike="noStrike" baseline="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ilişkiler</a:t>
            </a:r>
            <a:r>
              <a:rPr lang="en-US" sz="2800" b="0" i="0" u="none" strike="noStrike" baseline="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araçları</a:t>
            </a:r>
            <a:r>
              <a:rPr lang="en-US" sz="2800" b="0" i="0" u="none" strike="noStrike" baseline="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kullanılır</a:t>
            </a:r>
            <a:r>
              <a:rPr lang="en-US" sz="2800" b="0" i="0" u="none" strike="noStrike" baseline="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.</a:t>
            </a:r>
          </a:p>
          <a:p>
            <a:pPr marL="0" marR="0" lvl="0" indent="457200" algn="just" rtl="0">
              <a:lnSpc>
                <a:spcPct val="150000"/>
              </a:lnSpc>
              <a:buNone/>
            </a:pPr>
            <a:r>
              <a:rPr lang="en-US" sz="2800" b="0" i="0" u="none" strike="noStrike" baseline="0" dirty="0" err="1" smtClean="0">
                <a:solidFill>
                  <a:schemeClr val="accent1"/>
                </a:solidFill>
                <a:latin typeface="Times New Roman" panose="02020603050405020304" pitchFamily="18" charset="0"/>
              </a:rPr>
              <a:t>İkna</a:t>
            </a:r>
            <a:r>
              <a:rPr lang="en-US" sz="2800" b="0" i="0" u="none" strike="noStrike" baseline="0" dirty="0" smtClean="0">
                <a:solidFill>
                  <a:schemeClr val="accent1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 smtClean="0">
                <a:solidFill>
                  <a:schemeClr val="accent1"/>
                </a:solidFill>
                <a:latin typeface="Times New Roman" panose="02020603050405020304" pitchFamily="18" charset="0"/>
              </a:rPr>
              <a:t>ve</a:t>
            </a:r>
            <a:r>
              <a:rPr lang="en-US" sz="2800" b="0" i="0" u="none" strike="noStrike" baseline="0" dirty="0" smtClean="0">
                <a:solidFill>
                  <a:schemeClr val="accent1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 smtClean="0">
                <a:solidFill>
                  <a:schemeClr val="accent1"/>
                </a:solidFill>
                <a:latin typeface="Times New Roman" panose="02020603050405020304" pitchFamily="18" charset="0"/>
              </a:rPr>
              <a:t>Destek</a:t>
            </a:r>
            <a:r>
              <a:rPr lang="en-US" sz="2800" b="0" i="0" u="none" strike="noStrike" baseline="0" dirty="0" smtClean="0">
                <a:solidFill>
                  <a:schemeClr val="accent1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 smtClean="0">
                <a:solidFill>
                  <a:schemeClr val="accent1"/>
                </a:solidFill>
                <a:latin typeface="Times New Roman" panose="02020603050405020304" pitchFamily="18" charset="0"/>
              </a:rPr>
              <a:t>Kazanma</a:t>
            </a:r>
            <a:r>
              <a:rPr lang="en-US" sz="2800" b="0" i="0" u="none" strike="noStrike" baseline="0" dirty="0" smtClean="0">
                <a:solidFill>
                  <a:schemeClr val="accent1"/>
                </a:solidFill>
                <a:latin typeface="Times New Roman" panose="02020603050405020304" pitchFamily="18" charset="0"/>
              </a:rPr>
              <a:t>: </a:t>
            </a:r>
            <a:r>
              <a:rPr lang="en-US" sz="2800" b="0" i="0" u="none" strike="noStrike" baseline="0" dirty="0" err="1" smtClean="0">
                <a:solidFill>
                  <a:schemeClr val="accent2"/>
                </a:solidFill>
                <a:latin typeface="Times New Roman" panose="02020603050405020304" pitchFamily="18" charset="0"/>
              </a:rPr>
              <a:t>Görüş</a:t>
            </a:r>
            <a:r>
              <a:rPr lang="en-US" sz="2800" b="0" i="0" u="none" strike="noStrike" baseline="0" dirty="0" smtClean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 smtClean="0">
                <a:solidFill>
                  <a:schemeClr val="accent2"/>
                </a:solidFill>
                <a:latin typeface="Times New Roman" panose="02020603050405020304" pitchFamily="18" charset="0"/>
              </a:rPr>
              <a:t>ve</a:t>
            </a:r>
            <a:r>
              <a:rPr lang="en-US" sz="2800" b="0" i="0" u="none" strike="noStrike" baseline="0" dirty="0" smtClean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 smtClean="0">
                <a:solidFill>
                  <a:schemeClr val="accent2"/>
                </a:solidFill>
                <a:latin typeface="Times New Roman" panose="02020603050405020304" pitchFamily="18" charset="0"/>
              </a:rPr>
              <a:t>düşüncelerin</a:t>
            </a:r>
            <a:r>
              <a:rPr lang="en-US" sz="2800" b="0" i="0" u="none" strike="noStrike" baseline="0" dirty="0" smtClean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 smtClean="0">
                <a:solidFill>
                  <a:schemeClr val="accent2"/>
                </a:solidFill>
                <a:latin typeface="Times New Roman" panose="02020603050405020304" pitchFamily="18" charset="0"/>
              </a:rPr>
              <a:t>yasa</a:t>
            </a:r>
            <a:r>
              <a:rPr lang="en-US" sz="2800" b="0" i="0" u="none" strike="noStrike" baseline="0" dirty="0" smtClean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 smtClean="0">
                <a:solidFill>
                  <a:schemeClr val="accent2"/>
                </a:solidFill>
                <a:latin typeface="Times New Roman" panose="02020603050405020304" pitchFamily="18" charset="0"/>
              </a:rPr>
              <a:t>yapıcılar</a:t>
            </a:r>
            <a:r>
              <a:rPr lang="en-US" sz="2800" b="0" i="0" u="none" strike="noStrike" baseline="0" dirty="0" smtClean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 smtClean="0">
                <a:solidFill>
                  <a:schemeClr val="accent2"/>
                </a:solidFill>
                <a:latin typeface="Times New Roman" panose="02020603050405020304" pitchFamily="18" charset="0"/>
              </a:rPr>
              <a:t>veya</a:t>
            </a:r>
            <a:r>
              <a:rPr lang="en-US" sz="2800" b="0" i="0" u="none" strike="noStrike" baseline="0" dirty="0" smtClean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 smtClean="0">
                <a:solidFill>
                  <a:schemeClr val="accent2"/>
                </a:solidFill>
                <a:latin typeface="Times New Roman" panose="02020603050405020304" pitchFamily="18" charset="0"/>
              </a:rPr>
              <a:t>kamuoyu</a:t>
            </a:r>
            <a:r>
              <a:rPr lang="en-US" sz="2800" b="0" i="0" u="none" strike="noStrike" baseline="0" dirty="0" smtClean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 smtClean="0">
                <a:solidFill>
                  <a:schemeClr val="accent2"/>
                </a:solidFill>
                <a:latin typeface="Times New Roman" panose="02020603050405020304" pitchFamily="18" charset="0"/>
              </a:rPr>
              <a:t>tarafından</a:t>
            </a:r>
            <a:r>
              <a:rPr lang="en-US" sz="2800" b="0" i="0" u="none" strike="noStrike" baseline="0" dirty="0" smtClean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 smtClean="0">
                <a:solidFill>
                  <a:schemeClr val="accent2"/>
                </a:solidFill>
                <a:latin typeface="Times New Roman" panose="02020603050405020304" pitchFamily="18" charset="0"/>
              </a:rPr>
              <a:t>benimsenmesini</a:t>
            </a:r>
            <a:r>
              <a:rPr lang="en-US" sz="2800" b="0" i="0" u="none" strike="noStrike" baseline="0" dirty="0" smtClean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 smtClean="0">
                <a:solidFill>
                  <a:schemeClr val="accent2"/>
                </a:solidFill>
                <a:latin typeface="Times New Roman" panose="02020603050405020304" pitchFamily="18" charset="0"/>
              </a:rPr>
              <a:t>sağlamak</a:t>
            </a:r>
            <a:r>
              <a:rPr lang="en-US" sz="2800" b="0" i="0" u="none" strike="noStrike" baseline="0" dirty="0" smtClean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 smtClean="0">
                <a:solidFill>
                  <a:schemeClr val="accent2"/>
                </a:solidFill>
                <a:latin typeface="Times New Roman" panose="02020603050405020304" pitchFamily="18" charset="0"/>
              </a:rPr>
              <a:t>için</a:t>
            </a:r>
            <a:r>
              <a:rPr lang="en-US" sz="2800" b="0" i="0" u="none" strike="noStrike" baseline="0" dirty="0" smtClean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ikna</a:t>
            </a:r>
            <a:r>
              <a:rPr lang="en-US" sz="2800" b="0" i="0" u="none" strike="noStrike" baseline="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yöntemleri</a:t>
            </a:r>
            <a:r>
              <a:rPr lang="en-US" sz="2800" b="0" i="0" u="none" strike="noStrike" baseline="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uygulanır</a:t>
            </a:r>
            <a:r>
              <a:rPr lang="en-US" sz="2800" b="0" i="0" u="none" strike="noStrike" baseline="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.</a:t>
            </a:r>
          </a:p>
          <a:p>
            <a:pPr marL="0" marR="0" lvl="0" indent="457200" algn="just" rtl="0">
              <a:lnSpc>
                <a:spcPct val="150000"/>
              </a:lnSpc>
              <a:buNone/>
            </a:pPr>
            <a:r>
              <a:rPr lang="en-US" sz="2800" b="0" i="0" u="none" strike="noStrike" baseline="0" dirty="0" err="1" smtClean="0">
                <a:solidFill>
                  <a:schemeClr val="accent1"/>
                </a:solidFill>
                <a:latin typeface="Times New Roman" panose="02020603050405020304" pitchFamily="18" charset="0"/>
              </a:rPr>
              <a:t>Tanıtım</a:t>
            </a:r>
            <a:r>
              <a:rPr lang="en-US" sz="2800" b="0" i="0" u="none" strike="noStrike" baseline="0" dirty="0" smtClean="0">
                <a:solidFill>
                  <a:schemeClr val="accent1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 smtClean="0">
                <a:solidFill>
                  <a:schemeClr val="accent1"/>
                </a:solidFill>
                <a:latin typeface="Times New Roman" panose="02020603050405020304" pitchFamily="18" charset="0"/>
              </a:rPr>
              <a:t>Etkinlikleri</a:t>
            </a:r>
            <a:r>
              <a:rPr lang="en-US" sz="2800" b="0" i="0" u="none" strike="noStrike" baseline="0" dirty="0" smtClean="0">
                <a:solidFill>
                  <a:schemeClr val="accent1"/>
                </a:solidFill>
                <a:latin typeface="Times New Roman" panose="02020603050405020304" pitchFamily="18" charset="0"/>
              </a:rPr>
              <a:t>: </a:t>
            </a:r>
            <a:r>
              <a:rPr lang="en-US" sz="2800" b="0" i="0" u="none" strike="noStrike" baseline="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Lobicilik</a:t>
            </a:r>
            <a:r>
              <a:rPr lang="en-US" sz="2800" b="0" i="0" u="none" strike="noStrike" baseline="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kapsamında</a:t>
            </a:r>
            <a:r>
              <a:rPr lang="en-US" sz="2800" b="0" i="0" u="none" strike="noStrike" baseline="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yapılan</a:t>
            </a:r>
            <a:r>
              <a:rPr lang="en-US" sz="2800" b="0" i="0" u="none" strike="noStrike" baseline="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 smtClean="0">
                <a:solidFill>
                  <a:schemeClr val="accent2"/>
                </a:solidFill>
                <a:latin typeface="Times New Roman" panose="02020603050405020304" pitchFamily="18" charset="0"/>
              </a:rPr>
              <a:t>bilimsel</a:t>
            </a:r>
            <a:r>
              <a:rPr lang="en-US" sz="2800" b="0" i="0" u="none" strike="noStrike" baseline="0" dirty="0" smtClean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 smtClean="0">
                <a:solidFill>
                  <a:schemeClr val="accent2"/>
                </a:solidFill>
                <a:latin typeface="Times New Roman" panose="02020603050405020304" pitchFamily="18" charset="0"/>
              </a:rPr>
              <a:t>toplantılar</a:t>
            </a:r>
            <a:r>
              <a:rPr lang="en-US" sz="2800" b="0" i="0" u="none" strike="noStrike" baseline="0" dirty="0" smtClean="0">
                <a:solidFill>
                  <a:schemeClr val="accent2"/>
                </a:solidFill>
                <a:latin typeface="Times New Roman" panose="02020603050405020304" pitchFamily="18" charset="0"/>
              </a:rPr>
              <a:t>, </a:t>
            </a:r>
            <a:r>
              <a:rPr lang="en-US" sz="2800" b="0" i="0" u="none" strike="noStrike" baseline="0" dirty="0" err="1" smtClean="0">
                <a:solidFill>
                  <a:schemeClr val="accent2"/>
                </a:solidFill>
                <a:latin typeface="Times New Roman" panose="02020603050405020304" pitchFamily="18" charset="0"/>
              </a:rPr>
              <a:t>sempozyumlar</a:t>
            </a:r>
            <a:r>
              <a:rPr lang="en-US" sz="2800" b="0" i="0" u="none" strike="noStrike" baseline="0" dirty="0" smtClean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 smtClean="0">
                <a:solidFill>
                  <a:schemeClr val="accent2"/>
                </a:solidFill>
                <a:latin typeface="Times New Roman" panose="02020603050405020304" pitchFamily="18" charset="0"/>
              </a:rPr>
              <a:t>ve</a:t>
            </a:r>
            <a:r>
              <a:rPr lang="en-US" sz="2800" b="0" i="0" u="none" strike="noStrike" baseline="0" dirty="0" smtClean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 smtClean="0">
                <a:solidFill>
                  <a:schemeClr val="accent2"/>
                </a:solidFill>
                <a:latin typeface="Times New Roman" panose="02020603050405020304" pitchFamily="18" charset="0"/>
              </a:rPr>
              <a:t>paneller</a:t>
            </a:r>
            <a:r>
              <a:rPr lang="en-US" sz="2800" b="0" i="0" u="none" strike="noStrike" baseline="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halkla</a:t>
            </a:r>
            <a:r>
              <a:rPr lang="en-US" sz="2800" b="0" i="0" u="none" strike="noStrike" baseline="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ilişkiler</a:t>
            </a:r>
            <a:r>
              <a:rPr lang="en-US" sz="2800" b="0" i="0" u="none" strike="noStrike" baseline="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teknikleriyle</a:t>
            </a:r>
            <a:r>
              <a:rPr lang="en-US" sz="2800" b="0" i="0" u="none" strike="noStrike" baseline="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smtClean="0">
                <a:solidFill>
                  <a:schemeClr val="accent2"/>
                </a:solidFill>
                <a:latin typeface="Times New Roman" panose="02020603050405020304" pitchFamily="18" charset="0"/>
              </a:rPr>
              <a:t>organize</a:t>
            </a:r>
            <a:r>
              <a:rPr lang="en-US" sz="2800" b="0" i="0" u="none" strike="noStrike" baseline="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edilir</a:t>
            </a:r>
            <a:r>
              <a:rPr lang="en-US" sz="2800" b="0" i="0" u="none" strike="noStrike" baseline="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9829313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254000" y="228600"/>
            <a:ext cx="11582400" cy="5948363"/>
          </a:xfrm>
        </p:spPr>
        <p:txBody>
          <a:bodyPr/>
          <a:lstStyle/>
          <a:p>
            <a:pPr marL="0" marR="0" lvl="0" indent="457200" algn="just" rtl="0">
              <a:lnSpc>
                <a:spcPct val="150000"/>
              </a:lnSpc>
              <a:buNone/>
            </a:pPr>
            <a:r>
              <a:rPr lang="en-US" sz="2800" b="0" i="0" u="none" strike="noStrike" baseline="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4. </a:t>
            </a:r>
            <a:r>
              <a:rPr lang="en-US" sz="2800" b="0" i="0" u="none" strike="noStrike" baseline="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Başarı</a:t>
            </a:r>
            <a:r>
              <a:rPr lang="en-US" sz="2800" b="0" i="0" u="none" strike="noStrike" baseline="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Faktörleri</a:t>
            </a:r>
            <a:endParaRPr lang="en-US" sz="2800" b="0" i="0" u="none" strike="noStrike" baseline="0" dirty="0" smtClean="0">
              <a:solidFill>
                <a:schemeClr val="accent1">
                  <a:lumMod val="20000"/>
                  <a:lumOff val="80000"/>
                </a:schemeClr>
              </a:solidFill>
              <a:latin typeface="Times New Roman" panose="02020603050405020304" pitchFamily="18" charset="0"/>
            </a:endParaRPr>
          </a:p>
          <a:p>
            <a:pPr marL="0" marR="0" lvl="0" indent="457200" algn="just" rtl="0">
              <a:lnSpc>
                <a:spcPct val="150000"/>
              </a:lnSpc>
              <a:buNone/>
            </a:pPr>
            <a:r>
              <a:rPr lang="en-US" sz="2800" b="0" i="0" u="none" strike="noStrike" baseline="0" dirty="0" err="1" smtClean="0">
                <a:solidFill>
                  <a:schemeClr val="accent1"/>
                </a:solidFill>
                <a:latin typeface="Times New Roman" panose="02020603050405020304" pitchFamily="18" charset="0"/>
              </a:rPr>
              <a:t>Koordineli</a:t>
            </a:r>
            <a:r>
              <a:rPr lang="en-US" sz="2800" b="0" i="0" u="none" strike="noStrike" baseline="0" dirty="0" smtClean="0">
                <a:solidFill>
                  <a:schemeClr val="accent1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 smtClean="0">
                <a:solidFill>
                  <a:schemeClr val="accent1"/>
                </a:solidFill>
                <a:latin typeface="Times New Roman" panose="02020603050405020304" pitchFamily="18" charset="0"/>
              </a:rPr>
              <a:t>Çalışma</a:t>
            </a:r>
            <a:r>
              <a:rPr lang="en-US" sz="2800" b="0" i="0" u="none" strike="noStrike" baseline="0" dirty="0" smtClean="0">
                <a:solidFill>
                  <a:schemeClr val="accent1"/>
                </a:solidFill>
                <a:latin typeface="Times New Roman" panose="02020603050405020304" pitchFamily="18" charset="0"/>
              </a:rPr>
              <a:t>: </a:t>
            </a:r>
            <a:r>
              <a:rPr lang="en-US" sz="2800" b="0" i="0" u="none" strike="noStrike" baseline="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Lobi</a:t>
            </a:r>
            <a:r>
              <a:rPr lang="en-US" sz="2800" b="0" i="0" u="none" strike="noStrike" baseline="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ve</a:t>
            </a:r>
            <a:r>
              <a:rPr lang="en-US" sz="2800" b="0" i="0" u="none" strike="noStrike" baseline="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halkla</a:t>
            </a:r>
            <a:r>
              <a:rPr lang="en-US" sz="2800" b="0" i="0" u="none" strike="noStrike" baseline="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ilişkiler</a:t>
            </a:r>
            <a:r>
              <a:rPr lang="en-US" sz="2800" b="0" i="0" u="none" strike="noStrike" baseline="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faaliyetlerinin</a:t>
            </a:r>
            <a:r>
              <a:rPr lang="en-US" sz="2800" b="0" i="0" u="none" strike="noStrike" baseline="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 smtClean="0">
                <a:solidFill>
                  <a:schemeClr val="accent2"/>
                </a:solidFill>
                <a:latin typeface="Times New Roman" panose="02020603050405020304" pitchFamily="18" charset="0"/>
              </a:rPr>
              <a:t>birbiriyle</a:t>
            </a:r>
            <a:r>
              <a:rPr lang="en-US" sz="2800" b="0" i="0" u="none" strike="noStrike" baseline="0" dirty="0" smtClean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 smtClean="0">
                <a:solidFill>
                  <a:schemeClr val="accent2"/>
                </a:solidFill>
                <a:latin typeface="Times New Roman" panose="02020603050405020304" pitchFamily="18" charset="0"/>
              </a:rPr>
              <a:t>entegre</a:t>
            </a:r>
            <a:r>
              <a:rPr lang="en-US" sz="2800" b="0" i="0" u="none" strike="noStrike" baseline="0" dirty="0" smtClean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 smtClean="0">
                <a:solidFill>
                  <a:schemeClr val="accent2"/>
                </a:solidFill>
                <a:latin typeface="Times New Roman" panose="02020603050405020304" pitchFamily="18" charset="0"/>
              </a:rPr>
              <a:t>şekilde</a:t>
            </a:r>
            <a:r>
              <a:rPr lang="en-US" sz="2800" b="0" i="0" u="none" strike="noStrike" baseline="0" dirty="0" smtClean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 smtClean="0">
                <a:solidFill>
                  <a:schemeClr val="accent2"/>
                </a:solidFill>
                <a:latin typeface="Times New Roman" panose="02020603050405020304" pitchFamily="18" charset="0"/>
              </a:rPr>
              <a:t>planlanması</a:t>
            </a:r>
            <a:r>
              <a:rPr lang="en-US" sz="2800" b="0" i="0" u="none" strike="noStrike" baseline="0" dirty="0" smtClean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 smtClean="0">
                <a:solidFill>
                  <a:schemeClr val="accent2"/>
                </a:solidFill>
                <a:latin typeface="Times New Roman" panose="02020603050405020304" pitchFamily="18" charset="0"/>
              </a:rPr>
              <a:t>ve</a:t>
            </a:r>
            <a:r>
              <a:rPr lang="en-US" sz="2800" b="0" i="0" u="none" strike="noStrike" baseline="0" dirty="0" smtClean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 smtClean="0">
                <a:solidFill>
                  <a:schemeClr val="accent2"/>
                </a:solidFill>
                <a:latin typeface="Times New Roman" panose="02020603050405020304" pitchFamily="18" charset="0"/>
              </a:rPr>
              <a:t>yürütülmesi</a:t>
            </a:r>
            <a:r>
              <a:rPr lang="en-US" sz="2800" b="0" i="0" u="none" strike="noStrike" baseline="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gereklidir</a:t>
            </a:r>
            <a:r>
              <a:rPr lang="en-US" sz="2800" b="0" i="0" u="none" strike="noStrike" baseline="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.</a:t>
            </a:r>
          </a:p>
          <a:p>
            <a:pPr marL="0" marR="0" lvl="0" indent="457200" algn="just" rtl="0">
              <a:lnSpc>
                <a:spcPct val="150000"/>
              </a:lnSpc>
              <a:buNone/>
            </a:pPr>
            <a:r>
              <a:rPr lang="en-US" sz="2800" b="0" i="0" u="none" strike="noStrike" baseline="0" dirty="0" err="1" smtClean="0">
                <a:solidFill>
                  <a:schemeClr val="accent1"/>
                </a:solidFill>
                <a:latin typeface="Times New Roman" panose="02020603050405020304" pitchFamily="18" charset="0"/>
              </a:rPr>
              <a:t>Uzun</a:t>
            </a:r>
            <a:r>
              <a:rPr lang="en-US" sz="2800" b="0" i="0" u="none" strike="noStrike" baseline="0" dirty="0" smtClean="0">
                <a:solidFill>
                  <a:schemeClr val="accent1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 smtClean="0">
                <a:solidFill>
                  <a:schemeClr val="accent1"/>
                </a:solidFill>
                <a:latin typeface="Times New Roman" panose="02020603050405020304" pitchFamily="18" charset="0"/>
              </a:rPr>
              <a:t>Vadeli</a:t>
            </a:r>
            <a:r>
              <a:rPr lang="en-US" sz="2800" b="0" i="0" u="none" strike="noStrike" baseline="0" dirty="0" smtClean="0">
                <a:solidFill>
                  <a:schemeClr val="accent1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 smtClean="0">
                <a:solidFill>
                  <a:schemeClr val="accent1"/>
                </a:solidFill>
                <a:latin typeface="Times New Roman" panose="02020603050405020304" pitchFamily="18" charset="0"/>
              </a:rPr>
              <a:t>Yaklaşım</a:t>
            </a:r>
            <a:r>
              <a:rPr lang="en-US" sz="2800" b="0" i="0" u="none" strike="noStrike" baseline="0" dirty="0" smtClean="0">
                <a:solidFill>
                  <a:schemeClr val="accent1"/>
                </a:solidFill>
                <a:latin typeface="Times New Roman" panose="02020603050405020304" pitchFamily="18" charset="0"/>
              </a:rPr>
              <a:t>: </a:t>
            </a:r>
            <a:r>
              <a:rPr lang="en-US" sz="2800" b="0" i="0" u="none" strike="noStrike" baseline="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Hem </a:t>
            </a:r>
            <a:r>
              <a:rPr lang="en-US" sz="2800" b="0" i="0" u="none" strike="noStrike" baseline="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halkla</a:t>
            </a:r>
            <a:r>
              <a:rPr lang="en-US" sz="2800" b="0" i="0" u="none" strike="noStrike" baseline="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ilişkiler</a:t>
            </a:r>
            <a:r>
              <a:rPr lang="en-US" sz="2800" b="0" i="0" u="none" strike="noStrike" baseline="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 hem de </a:t>
            </a:r>
            <a:r>
              <a:rPr lang="en-US" sz="2800" b="0" i="0" u="none" strike="noStrike" baseline="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lobicilik</a:t>
            </a:r>
            <a:r>
              <a:rPr lang="en-US" sz="2800" b="0" i="0" u="none" strike="noStrike" baseline="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faaliyetleri</a:t>
            </a:r>
            <a:r>
              <a:rPr lang="en-US" sz="2800" b="0" i="0" u="none" strike="noStrike" baseline="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, </a:t>
            </a:r>
            <a:r>
              <a:rPr lang="en-US" sz="2800" b="0" i="0" u="none" strike="noStrike" baseline="0" dirty="0" err="1" smtClean="0">
                <a:solidFill>
                  <a:schemeClr val="accent2"/>
                </a:solidFill>
                <a:latin typeface="Times New Roman" panose="02020603050405020304" pitchFamily="18" charset="0"/>
              </a:rPr>
              <a:t>sürdürülebilir</a:t>
            </a:r>
            <a:r>
              <a:rPr lang="en-US" sz="2800" b="0" i="0" u="none" strike="noStrike" baseline="0" dirty="0" smtClean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 smtClean="0">
                <a:solidFill>
                  <a:schemeClr val="accent2"/>
                </a:solidFill>
                <a:latin typeface="Times New Roman" panose="02020603050405020304" pitchFamily="18" charset="0"/>
              </a:rPr>
              <a:t>ve</a:t>
            </a:r>
            <a:r>
              <a:rPr lang="en-US" sz="2800" b="0" i="0" u="none" strike="noStrike" baseline="0" dirty="0" smtClean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 smtClean="0">
                <a:solidFill>
                  <a:schemeClr val="accent2"/>
                </a:solidFill>
                <a:latin typeface="Times New Roman" panose="02020603050405020304" pitchFamily="18" charset="0"/>
              </a:rPr>
              <a:t>uzun</a:t>
            </a:r>
            <a:r>
              <a:rPr lang="en-US" sz="2800" b="0" i="0" u="none" strike="noStrike" baseline="0" dirty="0" smtClean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 smtClean="0">
                <a:solidFill>
                  <a:schemeClr val="accent2"/>
                </a:solidFill>
                <a:latin typeface="Times New Roman" panose="02020603050405020304" pitchFamily="18" charset="0"/>
              </a:rPr>
              <a:t>vadeli</a:t>
            </a:r>
            <a:r>
              <a:rPr lang="en-US" sz="2800" b="0" i="0" u="none" strike="noStrike" baseline="0" dirty="0" smtClean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 smtClean="0">
                <a:solidFill>
                  <a:schemeClr val="accent2"/>
                </a:solidFill>
                <a:latin typeface="Times New Roman" panose="02020603050405020304" pitchFamily="18" charset="0"/>
              </a:rPr>
              <a:t>etkiler</a:t>
            </a:r>
            <a:r>
              <a:rPr lang="en-US" sz="2800" b="0" i="0" u="none" strike="noStrike" baseline="0" dirty="0" smtClean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 smtClean="0">
                <a:solidFill>
                  <a:schemeClr val="accent2"/>
                </a:solidFill>
                <a:latin typeface="Times New Roman" panose="02020603050405020304" pitchFamily="18" charset="0"/>
              </a:rPr>
              <a:t>yaratmayı</a:t>
            </a:r>
            <a:r>
              <a:rPr lang="en-US" sz="2800" b="0" i="0" u="none" strike="noStrike" baseline="0" dirty="0" smtClean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hedefler</a:t>
            </a:r>
            <a:r>
              <a:rPr lang="en-US" sz="2800" b="0" i="0" u="none" strike="noStrike" baseline="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.</a:t>
            </a:r>
          </a:p>
          <a:p>
            <a:pPr marL="0" marR="0" lvl="0" indent="457200" algn="just" rtl="0">
              <a:lnSpc>
                <a:spcPct val="150000"/>
              </a:lnSpc>
              <a:buNone/>
            </a:pPr>
            <a:r>
              <a:rPr lang="en-US" sz="2800" b="0" i="0" u="none" strike="noStrike" baseline="0" dirty="0" err="1" smtClean="0">
                <a:solidFill>
                  <a:schemeClr val="accent1"/>
                </a:solidFill>
                <a:latin typeface="Times New Roman" panose="02020603050405020304" pitchFamily="18" charset="0"/>
              </a:rPr>
              <a:t>Etkin</a:t>
            </a:r>
            <a:r>
              <a:rPr lang="en-US" sz="2800" b="0" i="0" u="none" strike="noStrike" baseline="0" dirty="0" smtClean="0">
                <a:solidFill>
                  <a:schemeClr val="accent1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 smtClean="0">
                <a:solidFill>
                  <a:schemeClr val="accent1"/>
                </a:solidFill>
                <a:latin typeface="Times New Roman" panose="02020603050405020304" pitchFamily="18" charset="0"/>
              </a:rPr>
              <a:t>İkna</a:t>
            </a:r>
            <a:r>
              <a:rPr lang="en-US" sz="2800" b="0" i="0" u="none" strike="noStrike" baseline="0" dirty="0" smtClean="0">
                <a:solidFill>
                  <a:schemeClr val="accent1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 smtClean="0">
                <a:solidFill>
                  <a:schemeClr val="accent1"/>
                </a:solidFill>
                <a:latin typeface="Times New Roman" panose="02020603050405020304" pitchFamily="18" charset="0"/>
              </a:rPr>
              <a:t>Süreçleri</a:t>
            </a:r>
            <a:r>
              <a:rPr lang="en-US" sz="2800" b="0" i="0" u="none" strike="noStrike" baseline="0" dirty="0" smtClean="0">
                <a:solidFill>
                  <a:schemeClr val="accent1"/>
                </a:solidFill>
                <a:latin typeface="Times New Roman" panose="02020603050405020304" pitchFamily="18" charset="0"/>
              </a:rPr>
              <a:t>: </a:t>
            </a:r>
            <a:r>
              <a:rPr lang="en-US" sz="2800" b="0" i="0" u="none" strike="noStrike" baseline="0" dirty="0" err="1" smtClean="0">
                <a:solidFill>
                  <a:schemeClr val="accent2"/>
                </a:solidFill>
                <a:latin typeface="Times New Roman" panose="02020603050405020304" pitchFamily="18" charset="0"/>
              </a:rPr>
              <a:t>Hedef</a:t>
            </a:r>
            <a:r>
              <a:rPr lang="en-US" sz="2800" b="0" i="0" u="none" strike="noStrike" baseline="0" dirty="0" smtClean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 smtClean="0">
                <a:solidFill>
                  <a:schemeClr val="accent2"/>
                </a:solidFill>
                <a:latin typeface="Times New Roman" panose="02020603050405020304" pitchFamily="18" charset="0"/>
              </a:rPr>
              <a:t>kitlenin</a:t>
            </a:r>
            <a:r>
              <a:rPr lang="en-US" sz="2800" b="0" i="0" u="none" strike="noStrike" baseline="0" dirty="0" smtClean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 smtClean="0">
                <a:solidFill>
                  <a:schemeClr val="accent2"/>
                </a:solidFill>
                <a:latin typeface="Times New Roman" panose="02020603050405020304" pitchFamily="18" charset="0"/>
              </a:rPr>
              <a:t>ihtiyaçlarına</a:t>
            </a:r>
            <a:r>
              <a:rPr lang="en-US" sz="2800" b="0" i="0" u="none" strike="noStrike" baseline="0" dirty="0" smtClean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 smtClean="0">
                <a:solidFill>
                  <a:schemeClr val="accent2"/>
                </a:solidFill>
                <a:latin typeface="Times New Roman" panose="02020603050405020304" pitchFamily="18" charset="0"/>
              </a:rPr>
              <a:t>uygun</a:t>
            </a:r>
            <a:r>
              <a:rPr lang="en-US" sz="2800" b="0" i="0" u="none" strike="noStrike" baseline="0" dirty="0" smtClean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 smtClean="0">
                <a:solidFill>
                  <a:schemeClr val="accent2"/>
                </a:solidFill>
                <a:latin typeface="Times New Roman" panose="02020603050405020304" pitchFamily="18" charset="0"/>
              </a:rPr>
              <a:t>mesajlarla</a:t>
            </a:r>
            <a:r>
              <a:rPr lang="en-US" sz="2800" b="0" i="0" u="none" strike="noStrike" baseline="0" dirty="0" smtClean="0">
                <a:solidFill>
                  <a:schemeClr val="accent2"/>
                </a:solidFill>
                <a:latin typeface="Times New Roman" panose="02020603050405020304" pitchFamily="18" charset="0"/>
              </a:rPr>
              <a:t>, </a:t>
            </a:r>
            <a:r>
              <a:rPr lang="en-US" sz="2800" b="0" i="0" u="none" strike="noStrike" baseline="0" dirty="0" err="1" smtClean="0">
                <a:solidFill>
                  <a:schemeClr val="accent2"/>
                </a:solidFill>
                <a:latin typeface="Times New Roman" panose="02020603050405020304" pitchFamily="18" charset="0"/>
              </a:rPr>
              <a:t>ikna</a:t>
            </a:r>
            <a:r>
              <a:rPr lang="en-US" sz="2800" b="0" i="0" u="none" strike="noStrike" baseline="0" dirty="0" smtClean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 smtClean="0">
                <a:solidFill>
                  <a:schemeClr val="accent2"/>
                </a:solidFill>
                <a:latin typeface="Times New Roman" panose="02020603050405020304" pitchFamily="18" charset="0"/>
              </a:rPr>
              <a:t>sürecinin</a:t>
            </a:r>
            <a:r>
              <a:rPr lang="en-US" sz="2800" b="0" i="0" u="none" strike="noStrike" baseline="0" dirty="0" smtClean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 smtClean="0">
                <a:solidFill>
                  <a:schemeClr val="accent2"/>
                </a:solidFill>
                <a:latin typeface="Times New Roman" panose="02020603050405020304" pitchFamily="18" charset="0"/>
              </a:rPr>
              <a:t>etkili</a:t>
            </a:r>
            <a:r>
              <a:rPr lang="en-US" sz="2800" b="0" i="0" u="none" strike="noStrike" baseline="0" dirty="0" smtClean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 smtClean="0">
                <a:solidFill>
                  <a:schemeClr val="accent2"/>
                </a:solidFill>
                <a:latin typeface="Times New Roman" panose="02020603050405020304" pitchFamily="18" charset="0"/>
              </a:rPr>
              <a:t>bir</a:t>
            </a:r>
            <a:r>
              <a:rPr lang="en-US" sz="2800" b="0" i="0" u="none" strike="noStrike" baseline="0" dirty="0" smtClean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 smtClean="0">
                <a:solidFill>
                  <a:schemeClr val="accent2"/>
                </a:solidFill>
                <a:latin typeface="Times New Roman" panose="02020603050405020304" pitchFamily="18" charset="0"/>
              </a:rPr>
              <a:t>şekilde</a:t>
            </a:r>
            <a:r>
              <a:rPr lang="en-US" sz="2800" b="0" i="0" u="none" strike="noStrike" baseline="0" dirty="0" smtClean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 smtClean="0">
                <a:solidFill>
                  <a:schemeClr val="accent2"/>
                </a:solidFill>
                <a:latin typeface="Times New Roman" panose="02020603050405020304" pitchFamily="18" charset="0"/>
              </a:rPr>
              <a:t>uygulanması</a:t>
            </a:r>
            <a:r>
              <a:rPr lang="en-US" sz="2800" b="0" i="0" u="none" strike="noStrike" baseline="0" dirty="0" smtClean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 smtClean="0">
                <a:solidFill>
                  <a:schemeClr val="accent3"/>
                </a:solidFill>
                <a:latin typeface="Times New Roman" panose="02020603050405020304" pitchFamily="18" charset="0"/>
              </a:rPr>
              <a:t>başarıyı</a:t>
            </a:r>
            <a:r>
              <a:rPr lang="en-US" sz="2800" b="0" i="0" u="none" strike="noStrike" baseline="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artırır</a:t>
            </a:r>
            <a:r>
              <a:rPr lang="en-US" sz="2800" b="0" i="0" u="none" strike="noStrike" baseline="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0691697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457200" algn="l" rtl="0">
              <a:buNone/>
            </a:pPr>
            <a:r>
              <a:rPr lang="tr-TR" b="1" dirty="0">
                <a:solidFill>
                  <a:schemeClr val="accent1"/>
                </a:solidFill>
                <a:latin typeface="Times New Roman" panose="02020603050405020304" pitchFamily="18" charset="0"/>
              </a:rPr>
              <a:t>1</a:t>
            </a:r>
            <a:r>
              <a:rPr lang="tr-TR" sz="2800" b="1" i="0" u="none" strike="noStrike" baseline="0" dirty="0" smtClean="0">
                <a:solidFill>
                  <a:schemeClr val="accent1"/>
                </a:solidFill>
                <a:latin typeface="Times New Roman" panose="02020603050405020304" pitchFamily="18" charset="0"/>
              </a:rPr>
              <a:t>. Lobiciliğin temel işlevlerinden biri olan "Yasa Yapıcıların Toplumsal Görüşlere Ulaşmasını Sağlama" nasıl gerçekleştirilir?</a:t>
            </a:r>
          </a:p>
          <a:p>
            <a:pPr marL="457200" lvl="1" indent="457200">
              <a:buNone/>
            </a:pPr>
            <a:r>
              <a:rPr lang="tr-TR" b="1" i="0" u="none" strike="noStrike" baseline="0" dirty="0" smtClean="0">
                <a:solidFill>
                  <a:srgbClr val="FFFF00"/>
                </a:solidFill>
                <a:latin typeface="Times New Roman" panose="02020603050405020304" pitchFamily="18" charset="0"/>
              </a:rPr>
              <a:t/>
            </a:r>
            <a:br>
              <a:rPr lang="tr-TR" b="1" i="0" u="none" strike="noStrike" baseline="0" dirty="0" smtClean="0">
                <a:solidFill>
                  <a:srgbClr val="FFFF00"/>
                </a:solidFill>
                <a:latin typeface="Times New Roman" panose="02020603050405020304" pitchFamily="18" charset="0"/>
              </a:rPr>
            </a:br>
            <a:r>
              <a:rPr lang="tr-TR" sz="3200" b="0" i="0" u="none" strike="noStrike" baseline="0" dirty="0" smtClean="0">
                <a:solidFill>
                  <a:srgbClr val="FFFF00"/>
                </a:solidFill>
                <a:latin typeface="Times New Roman" panose="02020603050405020304" pitchFamily="18" charset="0"/>
              </a:rPr>
              <a:t>a) Lobicilerin yalnızca bireysel çabalarıyla</a:t>
            </a:r>
            <a:br>
              <a:rPr lang="tr-TR" sz="3200" b="0" i="0" u="none" strike="noStrike" baseline="0" dirty="0" smtClean="0">
                <a:solidFill>
                  <a:srgbClr val="FFFF00"/>
                </a:solidFill>
                <a:latin typeface="Times New Roman" panose="02020603050405020304" pitchFamily="18" charset="0"/>
              </a:rPr>
            </a:br>
            <a:r>
              <a:rPr lang="tr-TR" sz="3200" b="0" i="0" u="none" strike="noStrike" baseline="0" dirty="0" smtClean="0">
                <a:solidFill>
                  <a:srgbClr val="FFFF00"/>
                </a:solidFill>
                <a:latin typeface="Times New Roman" panose="02020603050405020304" pitchFamily="18" charset="0"/>
              </a:rPr>
              <a:t>b) Baskı gruplarının gizli faaliyetleriyle</a:t>
            </a:r>
            <a:br>
              <a:rPr lang="tr-TR" sz="3200" b="0" i="0" u="none" strike="noStrike" baseline="0" dirty="0" smtClean="0">
                <a:solidFill>
                  <a:srgbClr val="FFFF00"/>
                </a:solidFill>
                <a:latin typeface="Times New Roman" panose="02020603050405020304" pitchFamily="18" charset="0"/>
              </a:rPr>
            </a:br>
            <a:r>
              <a:rPr lang="tr-TR" sz="3200" b="0" i="0" u="none" strike="noStrike" baseline="0" dirty="0" smtClean="0">
                <a:solidFill>
                  <a:srgbClr val="FFFF00"/>
                </a:solidFill>
                <a:latin typeface="Times New Roman" panose="02020603050405020304" pitchFamily="18" charset="0"/>
              </a:rPr>
              <a:t>c) Yasaların değiştirilmesiyle</a:t>
            </a:r>
            <a:br>
              <a:rPr lang="tr-TR" sz="3200" b="0" i="0" u="none" strike="noStrike" baseline="0" dirty="0" smtClean="0">
                <a:solidFill>
                  <a:srgbClr val="FFFF00"/>
                </a:solidFill>
                <a:latin typeface="Times New Roman" panose="02020603050405020304" pitchFamily="18" charset="0"/>
              </a:rPr>
            </a:br>
            <a:r>
              <a:rPr lang="tr-TR" sz="3200" b="0" i="0" u="none" strike="noStrike" baseline="0" dirty="0" smtClean="0">
                <a:solidFill>
                  <a:srgbClr val="FFFF00"/>
                </a:solidFill>
                <a:latin typeface="Times New Roman" panose="02020603050405020304" pitchFamily="18" charset="0"/>
              </a:rPr>
              <a:t>d) Sivil toplum örgütlerini dışlayarak</a:t>
            </a:r>
            <a:br>
              <a:rPr lang="tr-TR" sz="3200" b="0" i="0" u="none" strike="noStrike" baseline="0" dirty="0" smtClean="0">
                <a:solidFill>
                  <a:srgbClr val="FFFF00"/>
                </a:solidFill>
                <a:latin typeface="Times New Roman" panose="02020603050405020304" pitchFamily="18" charset="0"/>
              </a:rPr>
            </a:br>
            <a:r>
              <a:rPr lang="tr-TR" sz="3200" i="0" u="none" strike="noStrike" baseline="0" dirty="0" smtClean="0">
                <a:solidFill>
                  <a:srgbClr val="FFFF00"/>
                </a:solidFill>
                <a:latin typeface="Times New Roman" panose="02020603050405020304" pitchFamily="18" charset="0"/>
              </a:rPr>
              <a:t>e) Medya ve kamuoyu desteğiyle</a:t>
            </a:r>
          </a:p>
        </p:txBody>
      </p:sp>
      <p:sp>
        <p:nvSpPr>
          <p:cNvPr id="4" name="Unvan 1"/>
          <p:cNvSpPr txBox="1">
            <a:spLocks/>
          </p:cNvSpPr>
          <p:nvPr/>
        </p:nvSpPr>
        <p:spPr>
          <a:xfrm>
            <a:off x="990600" y="517526"/>
            <a:ext cx="10515600" cy="10721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indent="457200">
              <a:buFont typeface="Arial" panose="020B0604020202020204" pitchFamily="34" charset="0"/>
              <a:buNone/>
            </a:pPr>
            <a:r>
              <a:rPr lang="en-US" sz="2800" b="1" dirty="0" smtClean="0">
                <a:solidFill>
                  <a:schemeClr val="accent1"/>
                </a:solidFill>
                <a:latin typeface="Times New Roman" panose="02020603050405020304" pitchFamily="18" charset="0"/>
              </a:rPr>
              <a:t>            Hi </a:t>
            </a:r>
            <a:r>
              <a:rPr lang="tr-TR" sz="2800" b="1" dirty="0">
                <a:solidFill>
                  <a:schemeClr val="accent1"/>
                </a:solidFill>
                <a:latin typeface="Times New Roman" panose="02020603050405020304" pitchFamily="18" charset="0"/>
              </a:rPr>
              <a:t>O</a:t>
            </a:r>
            <a:r>
              <a:rPr lang="tr-TR" sz="2800" b="1" dirty="0" smtClean="0">
                <a:solidFill>
                  <a:schemeClr val="accent1"/>
                </a:solidFill>
                <a:latin typeface="Times New Roman" panose="02020603050405020304" pitchFamily="18" charset="0"/>
              </a:rPr>
              <a:t>rtam ve Araçlar </a:t>
            </a:r>
            <a:r>
              <a:rPr lang="en-US" sz="2800" b="1" dirty="0" smtClean="0">
                <a:solidFill>
                  <a:schemeClr val="accent1"/>
                </a:solidFill>
                <a:latin typeface="Times New Roman" panose="02020603050405020304" pitchFamily="18" charset="0"/>
              </a:rPr>
              <a:t>1</a:t>
            </a:r>
            <a:r>
              <a:rPr lang="tr-TR" sz="2800" b="1" smtClean="0">
                <a:solidFill>
                  <a:schemeClr val="accent1"/>
                </a:solidFill>
                <a:latin typeface="Times New Roman" panose="02020603050405020304" pitchFamily="18" charset="0"/>
              </a:rPr>
              <a:t>2.</a:t>
            </a:r>
            <a:r>
              <a:rPr lang="en-US" sz="2800" b="1" smtClean="0">
                <a:solidFill>
                  <a:schemeClr val="accent1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1"/>
                </a:solidFill>
                <a:latin typeface="Times New Roman" panose="02020603050405020304" pitchFamily="18" charset="0"/>
              </a:rPr>
              <a:t>Hafta</a:t>
            </a:r>
            <a:r>
              <a:rPr lang="en-US" sz="2800" b="1" dirty="0" smtClean="0">
                <a:solidFill>
                  <a:schemeClr val="accent1"/>
                </a:solidFill>
                <a:latin typeface="Times New Roman" panose="02020603050405020304" pitchFamily="18" charset="0"/>
              </a:rPr>
              <a:t> Test </a:t>
            </a:r>
            <a:r>
              <a:rPr lang="en-US" sz="2800" b="1" dirty="0" err="1" smtClean="0">
                <a:solidFill>
                  <a:schemeClr val="accent1"/>
                </a:solidFill>
                <a:latin typeface="Times New Roman" panose="02020603050405020304" pitchFamily="18" charset="0"/>
              </a:rPr>
              <a:t>Soruları</a:t>
            </a:r>
            <a:endParaRPr lang="en-US" sz="2800" b="1" dirty="0" smtClean="0">
              <a:solidFill>
                <a:schemeClr val="accent1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733333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457200" algn="just" rtl="0">
              <a:buNone/>
            </a:pPr>
            <a:r>
              <a:rPr lang="tr-TR" b="1" dirty="0">
                <a:solidFill>
                  <a:schemeClr val="accent1"/>
                </a:solidFill>
                <a:latin typeface="Times New Roman" panose="02020603050405020304" pitchFamily="18" charset="0"/>
              </a:rPr>
              <a:t>2</a:t>
            </a:r>
            <a:r>
              <a:rPr lang="tr-TR" sz="2800" b="1" i="0" u="none" strike="noStrike" baseline="0" dirty="0" smtClean="0">
                <a:solidFill>
                  <a:schemeClr val="accent1"/>
                </a:solidFill>
                <a:latin typeface="Times New Roman" panose="02020603050405020304" pitchFamily="18" charset="0"/>
              </a:rPr>
              <a:t>. Lobicilik faaliyetlerinde kullanılan "yerel halkın desteğiyle yürütülen lobi" yönteminde en sık başvurulan tekniklerden biri nedir?</a:t>
            </a:r>
          </a:p>
          <a:p>
            <a:pPr marL="457200" lvl="1" indent="457200">
              <a:buNone/>
            </a:pPr>
            <a:r>
              <a:rPr lang="tr-TR" sz="2800" i="0" u="none" strike="noStrike" baseline="0" dirty="0" smtClean="0">
                <a:solidFill>
                  <a:srgbClr val="FFFF00"/>
                </a:solidFill>
                <a:latin typeface="Times New Roman" panose="02020603050405020304" pitchFamily="18" charset="0"/>
              </a:rPr>
              <a:t/>
            </a:r>
            <a:br>
              <a:rPr lang="tr-TR" sz="2800" i="0" u="none" strike="noStrike" baseline="0" dirty="0" smtClean="0">
                <a:solidFill>
                  <a:srgbClr val="FFFF00"/>
                </a:solidFill>
                <a:latin typeface="Times New Roman" panose="02020603050405020304" pitchFamily="18" charset="0"/>
              </a:rPr>
            </a:br>
            <a:r>
              <a:rPr lang="tr-TR" sz="2800" i="0" u="none" strike="noStrike" baseline="0" dirty="0" smtClean="0">
                <a:solidFill>
                  <a:srgbClr val="FFFF00"/>
                </a:solidFill>
                <a:latin typeface="Times New Roman" panose="02020603050405020304" pitchFamily="18" charset="0"/>
              </a:rPr>
              <a:t>a) İmza kampanyaları ve yürüyüş düzenlemek</a:t>
            </a:r>
            <a:br>
              <a:rPr lang="tr-TR" sz="2800" i="0" u="none" strike="noStrike" baseline="0" dirty="0" smtClean="0">
                <a:solidFill>
                  <a:srgbClr val="FFFF00"/>
                </a:solidFill>
                <a:latin typeface="Times New Roman" panose="02020603050405020304" pitchFamily="18" charset="0"/>
              </a:rPr>
            </a:br>
            <a:r>
              <a:rPr lang="tr-TR" sz="2800" i="0" u="none" strike="noStrike" baseline="0" dirty="0" smtClean="0">
                <a:solidFill>
                  <a:srgbClr val="FFFF00"/>
                </a:solidFill>
                <a:latin typeface="Times New Roman" panose="02020603050405020304" pitchFamily="18" charset="0"/>
              </a:rPr>
              <a:t>b) Meclis toplantılarına katılım</a:t>
            </a:r>
            <a:br>
              <a:rPr lang="tr-TR" sz="2800" i="0" u="none" strike="noStrike" baseline="0" dirty="0" smtClean="0">
                <a:solidFill>
                  <a:srgbClr val="FFFF00"/>
                </a:solidFill>
                <a:latin typeface="Times New Roman" panose="02020603050405020304" pitchFamily="18" charset="0"/>
              </a:rPr>
            </a:br>
            <a:r>
              <a:rPr lang="tr-TR" sz="2800" i="0" u="none" strike="noStrike" baseline="0" dirty="0" smtClean="0">
                <a:solidFill>
                  <a:srgbClr val="FFFF00"/>
                </a:solidFill>
                <a:latin typeface="Times New Roman" panose="02020603050405020304" pitchFamily="18" charset="0"/>
              </a:rPr>
              <a:t>c) Bilimsel rapor sunmak</a:t>
            </a:r>
            <a:br>
              <a:rPr lang="tr-TR" sz="2800" i="0" u="none" strike="noStrike" baseline="0" dirty="0" smtClean="0">
                <a:solidFill>
                  <a:srgbClr val="FFFF00"/>
                </a:solidFill>
                <a:latin typeface="Times New Roman" panose="02020603050405020304" pitchFamily="18" charset="0"/>
              </a:rPr>
            </a:br>
            <a:r>
              <a:rPr lang="tr-TR" sz="2800" i="0" u="none" strike="noStrike" baseline="0" dirty="0" smtClean="0">
                <a:solidFill>
                  <a:srgbClr val="FFFF00"/>
                </a:solidFill>
                <a:latin typeface="Times New Roman" panose="02020603050405020304" pitchFamily="18" charset="0"/>
              </a:rPr>
              <a:t>d) Reklam kampanyaları oluşturmak</a:t>
            </a:r>
            <a:br>
              <a:rPr lang="tr-TR" sz="2800" i="0" u="none" strike="noStrike" baseline="0" dirty="0" smtClean="0">
                <a:solidFill>
                  <a:srgbClr val="FFFF00"/>
                </a:solidFill>
                <a:latin typeface="Times New Roman" panose="02020603050405020304" pitchFamily="18" charset="0"/>
              </a:rPr>
            </a:br>
            <a:r>
              <a:rPr lang="tr-TR" sz="2800" i="0" u="none" strike="noStrike" baseline="0" dirty="0" smtClean="0">
                <a:solidFill>
                  <a:srgbClr val="FFFF00"/>
                </a:solidFill>
                <a:latin typeface="Times New Roman" panose="02020603050405020304" pitchFamily="18" charset="0"/>
              </a:rPr>
              <a:t>e) Üst düzey yöneticilerle özel toplantılar yapmak</a:t>
            </a:r>
          </a:p>
        </p:txBody>
      </p:sp>
    </p:spTree>
    <p:extLst>
      <p:ext uri="{BB962C8B-B14F-4D97-AF65-F5344CB8AC3E}">
        <p14:creationId xmlns:p14="http://schemas.microsoft.com/office/powerpoint/2010/main" val="12866260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0166" y="407963"/>
            <a:ext cx="11366696" cy="5769000"/>
          </a:xfrm>
        </p:spPr>
        <p:txBody>
          <a:bodyPr/>
          <a:lstStyle/>
          <a:p>
            <a:pPr marL="0" marR="0" lvl="0" indent="457200" algn="just" rtl="0">
              <a:buNone/>
            </a:pPr>
            <a:r>
              <a:rPr lang="en-US" sz="2800" b="0" i="0" u="none" strike="noStrike" baseline="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2. </a:t>
            </a:r>
            <a:r>
              <a:rPr lang="en-US" sz="2800" b="0" i="0" u="none" strike="noStrike" baseline="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Lobicilik</a:t>
            </a:r>
            <a:r>
              <a:rPr lang="en-US" sz="2800" b="0" i="0" u="none" strike="noStrike" baseline="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Faaliyetlerinin</a:t>
            </a:r>
            <a:r>
              <a:rPr lang="en-US" sz="2800" b="0" i="0" u="none" strike="noStrike" baseline="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Amaçları</a:t>
            </a:r>
            <a:endParaRPr lang="en-US" sz="2800" b="0" i="0" u="none" strike="noStrike" baseline="0" dirty="0" smtClean="0">
              <a:solidFill>
                <a:schemeClr val="accent1">
                  <a:lumMod val="20000"/>
                  <a:lumOff val="80000"/>
                </a:schemeClr>
              </a:solidFill>
              <a:latin typeface="Times New Roman" panose="02020603050405020304" pitchFamily="18" charset="0"/>
            </a:endParaRPr>
          </a:p>
          <a:p>
            <a:pPr marL="0" marR="0" lvl="0" indent="457200" algn="just" rtl="0">
              <a:lnSpc>
                <a:spcPct val="150000"/>
              </a:lnSpc>
              <a:buNone/>
            </a:pPr>
            <a:r>
              <a:rPr lang="en-US" sz="2800" b="0" i="0" u="none" strike="noStrike" baseline="0" dirty="0" err="1" smtClean="0">
                <a:solidFill>
                  <a:schemeClr val="accent1"/>
                </a:solidFill>
                <a:latin typeface="Times New Roman" panose="02020603050405020304" pitchFamily="18" charset="0"/>
              </a:rPr>
              <a:t>Yasa</a:t>
            </a:r>
            <a:r>
              <a:rPr lang="en-US" sz="2800" b="0" i="0" u="none" strike="noStrike" baseline="0" dirty="0" smtClean="0">
                <a:solidFill>
                  <a:schemeClr val="accent1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 smtClean="0">
                <a:solidFill>
                  <a:schemeClr val="accent1"/>
                </a:solidFill>
                <a:latin typeface="Times New Roman" panose="02020603050405020304" pitchFamily="18" charset="0"/>
              </a:rPr>
              <a:t>Yapıcıları</a:t>
            </a:r>
            <a:r>
              <a:rPr lang="en-US" sz="2800" b="0" i="0" u="none" strike="noStrike" baseline="0" dirty="0" smtClean="0">
                <a:solidFill>
                  <a:schemeClr val="accent1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 smtClean="0">
                <a:solidFill>
                  <a:schemeClr val="accent1"/>
                </a:solidFill>
                <a:latin typeface="Times New Roman" panose="02020603050405020304" pitchFamily="18" charset="0"/>
              </a:rPr>
              <a:t>Etkilemek</a:t>
            </a:r>
            <a:r>
              <a:rPr lang="en-US" sz="2800" b="0" i="0" u="none" strike="noStrike" baseline="0" dirty="0" smtClean="0">
                <a:solidFill>
                  <a:schemeClr val="accent1"/>
                </a:solidFill>
                <a:latin typeface="Times New Roman" panose="02020603050405020304" pitchFamily="18" charset="0"/>
              </a:rPr>
              <a:t>: </a:t>
            </a:r>
            <a:r>
              <a:rPr lang="en-US" sz="2800" b="0" i="0" u="none" strike="noStrike" baseline="0" dirty="0" err="1" smtClean="0">
                <a:solidFill>
                  <a:srgbClr val="FFFF00"/>
                </a:solidFill>
                <a:latin typeface="Times New Roman" panose="02020603050405020304" pitchFamily="18" charset="0"/>
              </a:rPr>
              <a:t>Milletvekilleri</a:t>
            </a:r>
            <a:r>
              <a:rPr lang="en-US" sz="2800" b="0" i="0" u="none" strike="noStrike" baseline="0" dirty="0" smtClean="0">
                <a:solidFill>
                  <a:srgbClr val="FFFF00"/>
                </a:solidFill>
                <a:latin typeface="Times New Roman" panose="02020603050405020304" pitchFamily="18" charset="0"/>
              </a:rPr>
              <a:t>, </a:t>
            </a:r>
            <a:r>
              <a:rPr lang="en-US" sz="2800" b="0" i="0" u="none" strike="noStrike" baseline="0" dirty="0" err="1" smtClean="0">
                <a:solidFill>
                  <a:srgbClr val="FFFF00"/>
                </a:solidFill>
                <a:latin typeface="Times New Roman" panose="02020603050405020304" pitchFamily="18" charset="0"/>
              </a:rPr>
              <a:t>bakanlar</a:t>
            </a:r>
            <a:r>
              <a:rPr lang="en-US" sz="2800" b="0" i="0" u="none" strike="noStrike" baseline="0" dirty="0" smtClean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 smtClean="0">
                <a:solidFill>
                  <a:srgbClr val="FFFF00"/>
                </a:solidFill>
                <a:latin typeface="Times New Roman" panose="02020603050405020304" pitchFamily="18" charset="0"/>
              </a:rPr>
              <a:t>ve</a:t>
            </a:r>
            <a:r>
              <a:rPr lang="en-US" sz="2800" b="0" i="0" u="none" strike="noStrike" baseline="0" dirty="0" smtClean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 smtClean="0">
                <a:solidFill>
                  <a:srgbClr val="FFFF00"/>
                </a:solidFill>
                <a:latin typeface="Times New Roman" panose="02020603050405020304" pitchFamily="18" charset="0"/>
              </a:rPr>
              <a:t>diğer</a:t>
            </a:r>
            <a:r>
              <a:rPr lang="en-US" sz="2800" b="0" i="0" u="none" strike="noStrike" baseline="0" dirty="0" smtClean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 smtClean="0">
                <a:solidFill>
                  <a:srgbClr val="FFFF00"/>
                </a:solidFill>
                <a:latin typeface="Times New Roman" panose="02020603050405020304" pitchFamily="18" charset="0"/>
              </a:rPr>
              <a:t>hükümet</a:t>
            </a:r>
            <a:r>
              <a:rPr lang="en-US" sz="2800" b="0" i="0" u="none" strike="noStrike" baseline="0" dirty="0" smtClean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 smtClean="0">
                <a:solidFill>
                  <a:srgbClr val="FFFF00"/>
                </a:solidFill>
                <a:latin typeface="Times New Roman" panose="02020603050405020304" pitchFamily="18" charset="0"/>
              </a:rPr>
              <a:t>yetkililerini</a:t>
            </a:r>
            <a:r>
              <a:rPr lang="en-US" sz="2800" b="0" i="0" u="none" strike="noStrike" baseline="0" dirty="0" smtClean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 smtClean="0">
                <a:solidFill>
                  <a:srgbClr val="FFFF00"/>
                </a:solidFill>
                <a:latin typeface="Times New Roman" panose="02020603050405020304" pitchFamily="18" charset="0"/>
              </a:rPr>
              <a:t>çıkar</a:t>
            </a:r>
            <a:r>
              <a:rPr lang="en-US" sz="2800" b="0" i="0" u="none" strike="noStrike" baseline="0" dirty="0" smtClean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 smtClean="0">
                <a:solidFill>
                  <a:srgbClr val="FFFF00"/>
                </a:solidFill>
                <a:latin typeface="Times New Roman" panose="02020603050405020304" pitchFamily="18" charset="0"/>
              </a:rPr>
              <a:t>gruplarının</a:t>
            </a:r>
            <a:r>
              <a:rPr lang="en-US" sz="2800" b="0" i="0" u="none" strike="noStrike" baseline="0" dirty="0" smtClean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 smtClean="0">
                <a:solidFill>
                  <a:srgbClr val="FFFF00"/>
                </a:solidFill>
                <a:latin typeface="Times New Roman" panose="02020603050405020304" pitchFamily="18" charset="0"/>
              </a:rPr>
              <a:t>lehine</a:t>
            </a:r>
            <a:r>
              <a:rPr lang="en-US" sz="2800" b="0" i="0" u="none" strike="noStrike" baseline="0" dirty="0" smtClean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 smtClean="0">
                <a:solidFill>
                  <a:srgbClr val="FFFF00"/>
                </a:solidFill>
                <a:latin typeface="Times New Roman" panose="02020603050405020304" pitchFamily="18" charset="0"/>
              </a:rPr>
              <a:t>karar</a:t>
            </a:r>
            <a:r>
              <a:rPr lang="en-US" sz="2800" b="0" i="0" u="none" strike="noStrike" baseline="0" dirty="0" smtClean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 smtClean="0">
                <a:solidFill>
                  <a:srgbClr val="FFFF00"/>
                </a:solidFill>
                <a:latin typeface="Times New Roman" panose="02020603050405020304" pitchFamily="18" charset="0"/>
              </a:rPr>
              <a:t>almaya</a:t>
            </a:r>
            <a:r>
              <a:rPr lang="en-US" sz="2800" b="0" i="0" u="none" strike="noStrike" baseline="0" dirty="0" smtClean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 smtClean="0">
                <a:solidFill>
                  <a:srgbClr val="FFFF00"/>
                </a:solidFill>
                <a:latin typeface="Times New Roman" panose="02020603050405020304" pitchFamily="18" charset="0"/>
              </a:rPr>
              <a:t>yönlendirmek</a:t>
            </a:r>
            <a:r>
              <a:rPr lang="en-US" sz="2800" b="0" i="0" u="none" strike="noStrike" baseline="0" dirty="0" smtClean="0">
                <a:solidFill>
                  <a:srgbClr val="FFFF00"/>
                </a:solidFill>
                <a:latin typeface="Times New Roman" panose="02020603050405020304" pitchFamily="18" charset="0"/>
              </a:rPr>
              <a:t>.</a:t>
            </a:r>
          </a:p>
          <a:p>
            <a:pPr marL="0" marR="0" lvl="0" indent="457200" algn="just" rtl="0">
              <a:lnSpc>
                <a:spcPct val="150000"/>
              </a:lnSpc>
              <a:buNone/>
            </a:pPr>
            <a:r>
              <a:rPr lang="en-US" sz="2800" b="0" i="0" u="none" strike="noStrike" baseline="0" dirty="0" err="1" smtClean="0">
                <a:solidFill>
                  <a:schemeClr val="accent1"/>
                </a:solidFill>
                <a:latin typeface="Times New Roman" panose="02020603050405020304" pitchFamily="18" charset="0"/>
              </a:rPr>
              <a:t>Kamuoyu</a:t>
            </a:r>
            <a:r>
              <a:rPr lang="en-US" sz="2800" b="0" i="0" u="none" strike="noStrike" baseline="0" dirty="0" smtClean="0">
                <a:solidFill>
                  <a:schemeClr val="accent1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 smtClean="0">
                <a:solidFill>
                  <a:schemeClr val="accent1"/>
                </a:solidFill>
                <a:latin typeface="Times New Roman" panose="02020603050405020304" pitchFamily="18" charset="0"/>
              </a:rPr>
              <a:t>Oluşturmak</a:t>
            </a:r>
            <a:r>
              <a:rPr lang="en-US" sz="2800" b="0" i="0" u="none" strike="noStrike" baseline="0" dirty="0" smtClean="0">
                <a:solidFill>
                  <a:schemeClr val="accent1"/>
                </a:solidFill>
                <a:latin typeface="Times New Roman" panose="02020603050405020304" pitchFamily="18" charset="0"/>
              </a:rPr>
              <a:t>: </a:t>
            </a:r>
            <a:r>
              <a:rPr lang="en-US" sz="2800" b="0" i="0" u="none" strike="noStrike" baseline="0" dirty="0" err="1" smtClean="0">
                <a:solidFill>
                  <a:srgbClr val="FFFF00"/>
                </a:solidFill>
                <a:latin typeface="Times New Roman" panose="02020603050405020304" pitchFamily="18" charset="0"/>
              </a:rPr>
              <a:t>Halkın</a:t>
            </a:r>
            <a:r>
              <a:rPr lang="en-US" sz="2800" b="0" i="0" u="none" strike="noStrike" baseline="0" dirty="0" smtClean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 smtClean="0">
                <a:solidFill>
                  <a:srgbClr val="FFFF00"/>
                </a:solidFill>
                <a:latin typeface="Times New Roman" panose="02020603050405020304" pitchFamily="18" charset="0"/>
              </a:rPr>
              <a:t>görüş</a:t>
            </a:r>
            <a:r>
              <a:rPr lang="en-US" sz="2800" b="0" i="0" u="none" strike="noStrike" baseline="0" dirty="0" smtClean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 smtClean="0">
                <a:solidFill>
                  <a:srgbClr val="FFFF00"/>
                </a:solidFill>
                <a:latin typeface="Times New Roman" panose="02020603050405020304" pitchFamily="18" charset="0"/>
              </a:rPr>
              <a:t>ve</a:t>
            </a:r>
            <a:r>
              <a:rPr lang="en-US" sz="2800" b="0" i="0" u="none" strike="noStrike" baseline="0" dirty="0" smtClean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 smtClean="0">
                <a:solidFill>
                  <a:srgbClr val="FFFF00"/>
                </a:solidFill>
                <a:latin typeface="Times New Roman" panose="02020603050405020304" pitchFamily="18" charset="0"/>
              </a:rPr>
              <a:t>algısını</a:t>
            </a:r>
            <a:r>
              <a:rPr lang="en-US" sz="2800" b="0" i="0" u="none" strike="noStrike" baseline="0" dirty="0" smtClean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 smtClean="0">
                <a:solidFill>
                  <a:srgbClr val="FFFF00"/>
                </a:solidFill>
                <a:latin typeface="Times New Roman" panose="02020603050405020304" pitchFamily="18" charset="0"/>
              </a:rPr>
              <a:t>değiştirmek</a:t>
            </a:r>
            <a:r>
              <a:rPr lang="en-US" sz="2800" b="0" i="0" u="none" strike="noStrike" baseline="0" dirty="0" smtClean="0">
                <a:solidFill>
                  <a:srgbClr val="FFFF00"/>
                </a:solidFill>
                <a:latin typeface="Times New Roman" panose="02020603050405020304" pitchFamily="18" charset="0"/>
              </a:rPr>
              <a:t>, </a:t>
            </a:r>
            <a:r>
              <a:rPr lang="en-US" sz="2800" b="0" i="0" u="none" strike="noStrike" baseline="0" dirty="0" err="1" smtClean="0">
                <a:solidFill>
                  <a:srgbClr val="FFFF00"/>
                </a:solidFill>
                <a:latin typeface="Times New Roman" panose="02020603050405020304" pitchFamily="18" charset="0"/>
              </a:rPr>
              <a:t>kamuoyunda</a:t>
            </a:r>
            <a:r>
              <a:rPr lang="en-US" sz="2800" b="0" i="0" u="none" strike="noStrike" baseline="0" dirty="0" smtClean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 smtClean="0">
                <a:solidFill>
                  <a:srgbClr val="FFFF00"/>
                </a:solidFill>
                <a:latin typeface="Times New Roman" panose="02020603050405020304" pitchFamily="18" charset="0"/>
              </a:rPr>
              <a:t>olumlu</a:t>
            </a:r>
            <a:r>
              <a:rPr lang="en-US" sz="2800" b="0" i="0" u="none" strike="noStrike" baseline="0" dirty="0" smtClean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 smtClean="0">
                <a:solidFill>
                  <a:srgbClr val="FFFF00"/>
                </a:solidFill>
                <a:latin typeface="Times New Roman" panose="02020603050405020304" pitchFamily="18" charset="0"/>
              </a:rPr>
              <a:t>bir</a:t>
            </a:r>
            <a:r>
              <a:rPr lang="en-US" sz="2800" b="0" i="0" u="none" strike="noStrike" baseline="0" dirty="0" smtClean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 smtClean="0">
                <a:solidFill>
                  <a:srgbClr val="FFFF00"/>
                </a:solidFill>
                <a:latin typeface="Times New Roman" panose="02020603050405020304" pitchFamily="18" charset="0"/>
              </a:rPr>
              <a:t>izlenim</a:t>
            </a:r>
            <a:r>
              <a:rPr lang="en-US" sz="2800" b="0" i="0" u="none" strike="noStrike" baseline="0" dirty="0" smtClean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 smtClean="0">
                <a:solidFill>
                  <a:srgbClr val="FFFF00"/>
                </a:solidFill>
                <a:latin typeface="Times New Roman" panose="02020603050405020304" pitchFamily="18" charset="0"/>
              </a:rPr>
              <a:t>yaratmak</a:t>
            </a:r>
            <a:r>
              <a:rPr lang="en-US" sz="2800" b="0" i="0" u="none" strike="noStrike" baseline="0" dirty="0" smtClean="0">
                <a:solidFill>
                  <a:srgbClr val="FFFF00"/>
                </a:solidFill>
                <a:latin typeface="Times New Roman" panose="02020603050405020304" pitchFamily="18" charset="0"/>
              </a:rPr>
              <a:t>.</a:t>
            </a:r>
          </a:p>
          <a:p>
            <a:pPr marL="0" marR="0" lvl="0" indent="457200" algn="just" rtl="0">
              <a:lnSpc>
                <a:spcPct val="150000"/>
              </a:lnSpc>
              <a:buNone/>
            </a:pPr>
            <a:r>
              <a:rPr lang="en-US" sz="2800" b="0" i="0" u="none" strike="noStrike" baseline="0" dirty="0" err="1" smtClean="0">
                <a:solidFill>
                  <a:schemeClr val="accent1"/>
                </a:solidFill>
                <a:latin typeface="Times New Roman" panose="02020603050405020304" pitchFamily="18" charset="0"/>
              </a:rPr>
              <a:t>Baskı</a:t>
            </a:r>
            <a:r>
              <a:rPr lang="en-US" sz="2800" b="0" i="0" u="none" strike="noStrike" baseline="0" dirty="0" smtClean="0">
                <a:solidFill>
                  <a:schemeClr val="accent1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 smtClean="0">
                <a:solidFill>
                  <a:schemeClr val="accent1"/>
                </a:solidFill>
                <a:latin typeface="Times New Roman" panose="02020603050405020304" pitchFamily="18" charset="0"/>
              </a:rPr>
              <a:t>Grupları</a:t>
            </a:r>
            <a:r>
              <a:rPr lang="en-US" sz="2800" b="0" i="0" u="none" strike="noStrike" baseline="0" dirty="0" smtClean="0">
                <a:solidFill>
                  <a:schemeClr val="accent1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 smtClean="0">
                <a:solidFill>
                  <a:schemeClr val="accent1"/>
                </a:solidFill>
                <a:latin typeface="Times New Roman" panose="02020603050405020304" pitchFamily="18" charset="0"/>
              </a:rPr>
              <a:t>Yaratmak</a:t>
            </a:r>
            <a:r>
              <a:rPr lang="en-US" sz="2800" b="0" i="0" u="none" strike="noStrike" baseline="0" dirty="0" smtClean="0">
                <a:solidFill>
                  <a:schemeClr val="accent1"/>
                </a:solidFill>
                <a:latin typeface="Times New Roman" panose="02020603050405020304" pitchFamily="18" charset="0"/>
              </a:rPr>
              <a:t>: </a:t>
            </a:r>
            <a:r>
              <a:rPr lang="en-US" sz="2800" b="0" i="0" u="none" strike="noStrike" baseline="0" dirty="0" err="1" smtClean="0">
                <a:solidFill>
                  <a:srgbClr val="FFFF00"/>
                </a:solidFill>
                <a:latin typeface="Times New Roman" panose="02020603050405020304" pitchFamily="18" charset="0"/>
              </a:rPr>
              <a:t>Çıkar</a:t>
            </a:r>
            <a:r>
              <a:rPr lang="en-US" sz="2800" b="0" i="0" u="none" strike="noStrike" baseline="0" dirty="0" smtClean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 smtClean="0">
                <a:solidFill>
                  <a:srgbClr val="FFFF00"/>
                </a:solidFill>
                <a:latin typeface="Times New Roman" panose="02020603050405020304" pitchFamily="18" charset="0"/>
              </a:rPr>
              <a:t>gruplarını</a:t>
            </a:r>
            <a:r>
              <a:rPr lang="en-US" sz="2800" b="0" i="0" u="none" strike="noStrike" baseline="0" dirty="0" smtClean="0">
                <a:solidFill>
                  <a:srgbClr val="FFFF00"/>
                </a:solidFill>
                <a:latin typeface="Times New Roman" panose="02020603050405020304" pitchFamily="18" charset="0"/>
              </a:rPr>
              <a:t> organize </a:t>
            </a:r>
            <a:r>
              <a:rPr lang="en-US" sz="2800" b="0" i="0" u="none" strike="noStrike" baseline="0" dirty="0" err="1" smtClean="0">
                <a:solidFill>
                  <a:srgbClr val="FFFF00"/>
                </a:solidFill>
                <a:latin typeface="Times New Roman" panose="02020603050405020304" pitchFamily="18" charset="0"/>
              </a:rPr>
              <a:t>ederek</a:t>
            </a:r>
            <a:r>
              <a:rPr lang="en-US" sz="2800" b="0" i="0" u="none" strike="noStrike" baseline="0" dirty="0" smtClean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 smtClean="0">
                <a:solidFill>
                  <a:srgbClr val="FFFF00"/>
                </a:solidFill>
                <a:latin typeface="Times New Roman" panose="02020603050405020304" pitchFamily="18" charset="0"/>
              </a:rPr>
              <a:t>siyasi</a:t>
            </a:r>
            <a:r>
              <a:rPr lang="en-US" sz="2800" b="0" i="0" u="none" strike="noStrike" baseline="0" dirty="0" smtClean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 smtClean="0">
                <a:solidFill>
                  <a:srgbClr val="FFFF00"/>
                </a:solidFill>
                <a:latin typeface="Times New Roman" panose="02020603050405020304" pitchFamily="18" charset="0"/>
              </a:rPr>
              <a:t>süreçlerde</a:t>
            </a:r>
            <a:r>
              <a:rPr lang="en-US" sz="2800" b="0" i="0" u="none" strike="noStrike" baseline="0" dirty="0" smtClean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 smtClean="0">
                <a:solidFill>
                  <a:srgbClr val="FFFF00"/>
                </a:solidFill>
                <a:latin typeface="Times New Roman" panose="02020603050405020304" pitchFamily="18" charset="0"/>
              </a:rPr>
              <a:t>etkinlik</a:t>
            </a:r>
            <a:r>
              <a:rPr lang="en-US" sz="2800" b="0" i="0" u="none" strike="noStrike" baseline="0" dirty="0" smtClean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 smtClean="0">
                <a:solidFill>
                  <a:srgbClr val="FFFF00"/>
                </a:solidFill>
                <a:latin typeface="Times New Roman" panose="02020603050405020304" pitchFamily="18" charset="0"/>
              </a:rPr>
              <a:t>sağlamak</a:t>
            </a:r>
            <a:r>
              <a:rPr lang="en-US" sz="2800" b="0" i="0" u="none" strike="noStrike" baseline="0" dirty="0" smtClean="0">
                <a:solidFill>
                  <a:srgbClr val="FFFF00"/>
                </a:solidFill>
                <a:latin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6472439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457200" algn="l" rtl="0">
              <a:buNone/>
            </a:pPr>
            <a:r>
              <a:rPr lang="tr-TR" b="1" dirty="0">
                <a:solidFill>
                  <a:schemeClr val="accent1"/>
                </a:solidFill>
                <a:latin typeface="Times New Roman" panose="02020603050405020304" pitchFamily="18" charset="0"/>
              </a:rPr>
              <a:t>3</a:t>
            </a:r>
            <a:r>
              <a:rPr lang="tr-TR" sz="2800" b="1" i="0" u="none" strike="noStrike" baseline="0" dirty="0" smtClean="0">
                <a:solidFill>
                  <a:schemeClr val="accent1"/>
                </a:solidFill>
                <a:latin typeface="Times New Roman" panose="02020603050405020304" pitchFamily="18" charset="0"/>
              </a:rPr>
              <a:t>.Aşağıdakilerden hangisi halkla ilişkiler ve lobiciliğin ortak amaçlarından biridir?</a:t>
            </a:r>
          </a:p>
          <a:p>
            <a:pPr marL="0" marR="0" lvl="0" indent="457200" algn="l" rtl="0">
              <a:buNone/>
            </a:pPr>
            <a:r>
              <a:rPr lang="tr-TR" sz="2800" i="0" u="none" strike="noStrike" baseline="0" dirty="0" smtClean="0">
                <a:solidFill>
                  <a:srgbClr val="FFFF00"/>
                </a:solidFill>
                <a:latin typeface="Times New Roman" panose="02020603050405020304" pitchFamily="18" charset="0"/>
              </a:rPr>
              <a:t/>
            </a:r>
            <a:br>
              <a:rPr lang="tr-TR" sz="2800" i="0" u="none" strike="noStrike" baseline="0" dirty="0" smtClean="0">
                <a:solidFill>
                  <a:srgbClr val="FFFF00"/>
                </a:solidFill>
                <a:latin typeface="Times New Roman" panose="02020603050405020304" pitchFamily="18" charset="0"/>
              </a:rPr>
            </a:br>
            <a:r>
              <a:rPr lang="tr-TR" sz="2800" i="0" u="none" strike="noStrike" baseline="0" dirty="0" smtClean="0">
                <a:solidFill>
                  <a:srgbClr val="FFFF00"/>
                </a:solidFill>
                <a:latin typeface="Times New Roman" panose="02020603050405020304" pitchFamily="18" charset="0"/>
              </a:rPr>
              <a:t>a) Kâr elde etme</a:t>
            </a:r>
            <a:br>
              <a:rPr lang="tr-TR" sz="2800" i="0" u="none" strike="noStrike" baseline="0" dirty="0" smtClean="0">
                <a:solidFill>
                  <a:srgbClr val="FFFF00"/>
                </a:solidFill>
                <a:latin typeface="Times New Roman" panose="02020603050405020304" pitchFamily="18" charset="0"/>
              </a:rPr>
            </a:br>
            <a:r>
              <a:rPr lang="tr-TR" sz="2800" i="0" u="none" strike="noStrike" baseline="0" dirty="0" smtClean="0">
                <a:solidFill>
                  <a:srgbClr val="FFFF00"/>
                </a:solidFill>
                <a:latin typeface="Times New Roman" panose="02020603050405020304" pitchFamily="18" charset="0"/>
              </a:rPr>
              <a:t>b) Bireysel çalışmalara odaklanmak</a:t>
            </a:r>
            <a:br>
              <a:rPr lang="tr-TR" sz="2800" i="0" u="none" strike="noStrike" baseline="0" dirty="0" smtClean="0">
                <a:solidFill>
                  <a:srgbClr val="FFFF00"/>
                </a:solidFill>
                <a:latin typeface="Times New Roman" panose="02020603050405020304" pitchFamily="18" charset="0"/>
              </a:rPr>
            </a:br>
            <a:r>
              <a:rPr lang="tr-TR" sz="2800" i="0" u="none" strike="noStrike" baseline="0" dirty="0" smtClean="0">
                <a:solidFill>
                  <a:srgbClr val="FFFF00"/>
                </a:solidFill>
                <a:latin typeface="Times New Roman" panose="02020603050405020304" pitchFamily="18" charset="0"/>
              </a:rPr>
              <a:t>c) Kısa süreli projeler yürütmek</a:t>
            </a:r>
            <a:br>
              <a:rPr lang="tr-TR" sz="2800" i="0" u="none" strike="noStrike" baseline="0" dirty="0" smtClean="0">
                <a:solidFill>
                  <a:srgbClr val="FFFF00"/>
                </a:solidFill>
                <a:latin typeface="Times New Roman" panose="02020603050405020304" pitchFamily="18" charset="0"/>
              </a:rPr>
            </a:br>
            <a:r>
              <a:rPr lang="tr-TR" sz="2800" i="0" u="none" strike="noStrike" baseline="0" dirty="0" smtClean="0">
                <a:solidFill>
                  <a:srgbClr val="FFFF00"/>
                </a:solidFill>
                <a:latin typeface="Times New Roman" panose="02020603050405020304" pitchFamily="18" charset="0"/>
              </a:rPr>
              <a:t>d) Yalnızca siyasi kararları etkileyerek sonuç almak</a:t>
            </a:r>
            <a:br>
              <a:rPr lang="tr-TR" sz="2800" i="0" u="none" strike="noStrike" baseline="0" dirty="0" smtClean="0">
                <a:solidFill>
                  <a:srgbClr val="FFFF00"/>
                </a:solidFill>
                <a:latin typeface="Times New Roman" panose="02020603050405020304" pitchFamily="18" charset="0"/>
              </a:rPr>
            </a:br>
            <a:r>
              <a:rPr lang="tr-TR" sz="2800" i="0" u="none" strike="noStrike" baseline="0" dirty="0" smtClean="0">
                <a:solidFill>
                  <a:srgbClr val="FFFF00"/>
                </a:solidFill>
                <a:latin typeface="Times New Roman" panose="02020603050405020304" pitchFamily="18" charset="0"/>
              </a:rPr>
              <a:t>e) Hedef kitleyi ikna etmek ve destek kazanmak</a:t>
            </a:r>
          </a:p>
        </p:txBody>
      </p:sp>
    </p:spTree>
    <p:extLst>
      <p:ext uri="{BB962C8B-B14F-4D97-AF65-F5344CB8AC3E}">
        <p14:creationId xmlns:p14="http://schemas.microsoft.com/office/powerpoint/2010/main" val="388886408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457200" algn="just" rtl="0">
              <a:buNone/>
            </a:pPr>
            <a:r>
              <a:rPr lang="tr-TR" b="1" dirty="0">
                <a:solidFill>
                  <a:schemeClr val="accent1"/>
                </a:solidFill>
                <a:latin typeface="Times New Roman" panose="02020603050405020304" pitchFamily="18" charset="0"/>
              </a:rPr>
              <a:t>4</a:t>
            </a:r>
            <a:r>
              <a:rPr lang="tr-TR" sz="2800" b="1" i="0" u="none" strike="noStrike" baseline="0" dirty="0" smtClean="0">
                <a:solidFill>
                  <a:schemeClr val="accent1"/>
                </a:solidFill>
                <a:latin typeface="Times New Roman" panose="02020603050405020304" pitchFamily="18" charset="0"/>
              </a:rPr>
              <a:t>. Aşağıdakilerden hangisi sponsorluğun reklamdan farklı bir yönüdür?</a:t>
            </a:r>
          </a:p>
          <a:p>
            <a:pPr marL="0" marR="0" lvl="0" indent="457200" algn="l" rtl="0">
              <a:buNone/>
            </a:pPr>
            <a:r>
              <a:rPr lang="tr-TR" sz="2800" i="0" u="none" strike="noStrike" baseline="0" dirty="0" smtClean="0">
                <a:solidFill>
                  <a:srgbClr val="FFFF00"/>
                </a:solidFill>
                <a:latin typeface="Times New Roman" panose="02020603050405020304" pitchFamily="18" charset="0"/>
              </a:rPr>
              <a:t/>
            </a:r>
            <a:br>
              <a:rPr lang="tr-TR" sz="2800" i="0" u="none" strike="noStrike" baseline="0" dirty="0" smtClean="0">
                <a:solidFill>
                  <a:srgbClr val="FFFF00"/>
                </a:solidFill>
                <a:latin typeface="Times New Roman" panose="02020603050405020304" pitchFamily="18" charset="0"/>
              </a:rPr>
            </a:br>
            <a:r>
              <a:rPr lang="tr-TR" sz="2800" i="0" u="none" strike="noStrike" baseline="0" dirty="0" smtClean="0">
                <a:solidFill>
                  <a:srgbClr val="FFFF00"/>
                </a:solidFill>
                <a:latin typeface="Times New Roman" panose="02020603050405020304" pitchFamily="18" charset="0"/>
              </a:rPr>
              <a:t>a) Medya aracılığıyla hedef kitleye ulaşmak</a:t>
            </a:r>
            <a:br>
              <a:rPr lang="tr-TR" sz="2800" i="0" u="none" strike="noStrike" baseline="0" dirty="0" smtClean="0">
                <a:solidFill>
                  <a:srgbClr val="FFFF00"/>
                </a:solidFill>
                <a:latin typeface="Times New Roman" panose="02020603050405020304" pitchFamily="18" charset="0"/>
              </a:rPr>
            </a:br>
            <a:r>
              <a:rPr lang="tr-TR" sz="2800" i="0" u="none" strike="noStrike" baseline="0" dirty="0" smtClean="0">
                <a:solidFill>
                  <a:srgbClr val="FFFF00"/>
                </a:solidFill>
                <a:latin typeface="Times New Roman" panose="02020603050405020304" pitchFamily="18" charset="0"/>
              </a:rPr>
              <a:t>b) Önceden kontrol edilmiş mesajlara ihtiyaç duyulmaması</a:t>
            </a:r>
            <a:br>
              <a:rPr lang="tr-TR" sz="2800" i="0" u="none" strike="noStrike" baseline="0" dirty="0" smtClean="0">
                <a:solidFill>
                  <a:srgbClr val="FFFF00"/>
                </a:solidFill>
                <a:latin typeface="Times New Roman" panose="02020603050405020304" pitchFamily="18" charset="0"/>
              </a:rPr>
            </a:br>
            <a:r>
              <a:rPr lang="tr-TR" sz="2800" i="0" u="none" strike="noStrike" baseline="0" dirty="0" smtClean="0">
                <a:solidFill>
                  <a:srgbClr val="FFFF00"/>
                </a:solidFill>
                <a:latin typeface="Times New Roman" panose="02020603050405020304" pitchFamily="18" charset="0"/>
              </a:rPr>
              <a:t>c) Marka bilinirliğini artırmak</a:t>
            </a:r>
            <a:br>
              <a:rPr lang="tr-TR" sz="2800" i="0" u="none" strike="noStrike" baseline="0" dirty="0" smtClean="0">
                <a:solidFill>
                  <a:srgbClr val="FFFF00"/>
                </a:solidFill>
                <a:latin typeface="Times New Roman" panose="02020603050405020304" pitchFamily="18" charset="0"/>
              </a:rPr>
            </a:br>
            <a:r>
              <a:rPr lang="tr-TR" sz="2800" i="0" u="none" strike="noStrike" baseline="0" dirty="0" smtClean="0">
                <a:solidFill>
                  <a:srgbClr val="FFFF00"/>
                </a:solidFill>
                <a:latin typeface="Times New Roman" panose="02020603050405020304" pitchFamily="18" charset="0"/>
              </a:rPr>
              <a:t>d) Hedef kitleyle iletişim kurmak</a:t>
            </a:r>
            <a:br>
              <a:rPr lang="tr-TR" sz="2800" i="0" u="none" strike="noStrike" baseline="0" dirty="0" smtClean="0">
                <a:solidFill>
                  <a:srgbClr val="FFFF00"/>
                </a:solidFill>
                <a:latin typeface="Times New Roman" panose="02020603050405020304" pitchFamily="18" charset="0"/>
              </a:rPr>
            </a:br>
            <a:r>
              <a:rPr lang="tr-TR" sz="2800" i="0" u="none" strike="noStrike" baseline="0" dirty="0" smtClean="0">
                <a:solidFill>
                  <a:srgbClr val="FFFF00"/>
                </a:solidFill>
                <a:latin typeface="Times New Roman" panose="02020603050405020304" pitchFamily="18" charset="0"/>
              </a:rPr>
              <a:t>e) Ürün tanıtımında medya kullanmak</a:t>
            </a:r>
          </a:p>
        </p:txBody>
      </p:sp>
    </p:spTree>
    <p:extLst>
      <p:ext uri="{BB962C8B-B14F-4D97-AF65-F5344CB8AC3E}">
        <p14:creationId xmlns:p14="http://schemas.microsoft.com/office/powerpoint/2010/main" val="314946649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457200" algn="just" rtl="0">
              <a:buNone/>
            </a:pPr>
            <a:r>
              <a:rPr lang="tr-TR" b="1" dirty="0">
                <a:solidFill>
                  <a:schemeClr val="accent1"/>
                </a:solidFill>
                <a:latin typeface="Times New Roman" panose="02020603050405020304" pitchFamily="18" charset="0"/>
              </a:rPr>
              <a:t>5</a:t>
            </a:r>
            <a:r>
              <a:rPr lang="tr-TR" sz="2800" b="1" i="0" u="none" strike="noStrike" baseline="0" dirty="0" smtClean="0">
                <a:solidFill>
                  <a:schemeClr val="accent1"/>
                </a:solidFill>
                <a:latin typeface="Times New Roman" panose="02020603050405020304" pitchFamily="18" charset="0"/>
              </a:rPr>
              <a:t>.Aşağıdakilerden hangisi sosyal sorumluluk kampanyalarının başarı kriterlerinden biri değildir?</a:t>
            </a:r>
          </a:p>
          <a:p>
            <a:pPr marL="457200" lvl="1" indent="457200">
              <a:buNone/>
            </a:pPr>
            <a:r>
              <a:rPr lang="tr-TR" i="0" u="none" strike="noStrike" baseline="0" dirty="0" smtClean="0">
                <a:solidFill>
                  <a:srgbClr val="FFFF00"/>
                </a:solidFill>
                <a:latin typeface="Times New Roman" panose="02020603050405020304" pitchFamily="18" charset="0"/>
              </a:rPr>
              <a:t/>
            </a:r>
            <a:br>
              <a:rPr lang="tr-TR" i="0" u="none" strike="noStrike" baseline="0" dirty="0" smtClean="0">
                <a:solidFill>
                  <a:srgbClr val="FFFF00"/>
                </a:solidFill>
                <a:latin typeface="Times New Roman" panose="02020603050405020304" pitchFamily="18" charset="0"/>
              </a:rPr>
            </a:br>
            <a:r>
              <a:rPr lang="tr-TR" sz="2800" i="0" u="none" strike="noStrike" baseline="0" dirty="0" smtClean="0">
                <a:solidFill>
                  <a:srgbClr val="FFFF00"/>
                </a:solidFill>
                <a:latin typeface="Times New Roman" panose="02020603050405020304" pitchFamily="18" charset="0"/>
              </a:rPr>
              <a:t>a) Etik ve yasal değerlere uygunluk</a:t>
            </a:r>
            <a:br>
              <a:rPr lang="tr-TR" sz="2800" i="0" u="none" strike="noStrike" baseline="0" dirty="0" smtClean="0">
                <a:solidFill>
                  <a:srgbClr val="FFFF00"/>
                </a:solidFill>
                <a:latin typeface="Times New Roman" panose="02020603050405020304" pitchFamily="18" charset="0"/>
              </a:rPr>
            </a:br>
            <a:r>
              <a:rPr lang="tr-TR" sz="2800" i="0" u="none" strike="noStrike" baseline="0" dirty="0" smtClean="0">
                <a:solidFill>
                  <a:srgbClr val="FFFF00"/>
                </a:solidFill>
                <a:latin typeface="Times New Roman" panose="02020603050405020304" pitchFamily="18" charset="0"/>
              </a:rPr>
              <a:t>b) Toplumsal ihtiyaçlara duyarlılık</a:t>
            </a:r>
            <a:br>
              <a:rPr lang="tr-TR" sz="2800" i="0" u="none" strike="noStrike" baseline="0" dirty="0" smtClean="0">
                <a:solidFill>
                  <a:srgbClr val="FFFF00"/>
                </a:solidFill>
                <a:latin typeface="Times New Roman" panose="02020603050405020304" pitchFamily="18" charset="0"/>
              </a:rPr>
            </a:br>
            <a:r>
              <a:rPr lang="tr-TR" sz="2800" i="0" u="none" strike="noStrike" baseline="0" dirty="0" smtClean="0">
                <a:solidFill>
                  <a:srgbClr val="FFFF00"/>
                </a:solidFill>
                <a:latin typeface="Times New Roman" panose="02020603050405020304" pitchFamily="18" charset="0"/>
              </a:rPr>
              <a:t>c) Kampanya hedeflerinin stratejik olarak belirlenmesi</a:t>
            </a:r>
            <a:br>
              <a:rPr lang="tr-TR" sz="2800" i="0" u="none" strike="noStrike" baseline="0" dirty="0" smtClean="0">
                <a:solidFill>
                  <a:srgbClr val="FFFF00"/>
                </a:solidFill>
                <a:latin typeface="Times New Roman" panose="02020603050405020304" pitchFamily="18" charset="0"/>
              </a:rPr>
            </a:br>
            <a:r>
              <a:rPr lang="tr-TR" sz="2800" i="0" u="none" strike="noStrike" baseline="0" dirty="0" smtClean="0">
                <a:solidFill>
                  <a:srgbClr val="FFFF00"/>
                </a:solidFill>
                <a:latin typeface="Times New Roman" panose="02020603050405020304" pitchFamily="18" charset="0"/>
              </a:rPr>
              <a:t>d) Tek seferlik etkinlikler düzenlemek</a:t>
            </a:r>
            <a:br>
              <a:rPr lang="tr-TR" sz="2800" i="0" u="none" strike="noStrike" baseline="0" dirty="0" smtClean="0">
                <a:solidFill>
                  <a:srgbClr val="FFFF00"/>
                </a:solidFill>
                <a:latin typeface="Times New Roman" panose="02020603050405020304" pitchFamily="18" charset="0"/>
              </a:rPr>
            </a:br>
            <a:r>
              <a:rPr lang="tr-TR" sz="2800" i="0" u="none" strike="noStrike" baseline="0" dirty="0" smtClean="0">
                <a:solidFill>
                  <a:srgbClr val="FFFF00"/>
                </a:solidFill>
                <a:latin typeface="Times New Roman" panose="02020603050405020304" pitchFamily="18" charset="0"/>
              </a:rPr>
              <a:t>e) Paydaşların katılımının sağlanması</a:t>
            </a:r>
          </a:p>
        </p:txBody>
      </p:sp>
    </p:spTree>
    <p:extLst>
      <p:ext uri="{BB962C8B-B14F-4D97-AF65-F5344CB8AC3E}">
        <p14:creationId xmlns:p14="http://schemas.microsoft.com/office/powerpoint/2010/main" val="272483056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457200" algn="just" rtl="0">
              <a:buNone/>
            </a:pPr>
            <a:r>
              <a:rPr lang="tr-TR" b="1" dirty="0">
                <a:solidFill>
                  <a:schemeClr val="accent1"/>
                </a:solidFill>
                <a:latin typeface="Times New Roman" panose="02020603050405020304" pitchFamily="18" charset="0"/>
              </a:rPr>
              <a:t>6</a:t>
            </a:r>
            <a:r>
              <a:rPr lang="tr-TR" sz="2800" b="1" i="0" u="none" strike="noStrike" baseline="0" dirty="0" smtClean="0">
                <a:solidFill>
                  <a:schemeClr val="accent1"/>
                </a:solidFill>
                <a:latin typeface="Times New Roman" panose="02020603050405020304" pitchFamily="18" charset="0"/>
              </a:rPr>
              <a:t>.Aşağıdakilerden hangisi lobicilikte "ortaklaşa yürütülen lobi faaliyetlerinin" bir avantajıdır?</a:t>
            </a:r>
          </a:p>
          <a:p>
            <a:pPr marL="0" marR="0" lvl="0" indent="457200" algn="l" rtl="0">
              <a:buNone/>
            </a:pPr>
            <a:r>
              <a:rPr lang="tr-TR" sz="2800" i="0" u="none" strike="noStrike" baseline="0" dirty="0" smtClean="0">
                <a:solidFill>
                  <a:srgbClr val="FFFF00"/>
                </a:solidFill>
                <a:latin typeface="Times New Roman" panose="02020603050405020304" pitchFamily="18" charset="0"/>
              </a:rPr>
              <a:t/>
            </a:r>
            <a:br>
              <a:rPr lang="tr-TR" sz="2800" i="0" u="none" strike="noStrike" baseline="0" dirty="0" smtClean="0">
                <a:solidFill>
                  <a:srgbClr val="FFFF00"/>
                </a:solidFill>
                <a:latin typeface="Times New Roman" panose="02020603050405020304" pitchFamily="18" charset="0"/>
              </a:rPr>
            </a:br>
            <a:r>
              <a:rPr lang="tr-TR" sz="2800" i="0" u="none" strike="noStrike" baseline="0" dirty="0" smtClean="0">
                <a:solidFill>
                  <a:srgbClr val="FFFF00"/>
                </a:solidFill>
                <a:latin typeface="Times New Roman" panose="02020603050405020304" pitchFamily="18" charset="0"/>
              </a:rPr>
              <a:t>a) Daha düşük maliyetle geniş bir etki alanına ulaşma</a:t>
            </a:r>
            <a:br>
              <a:rPr lang="tr-TR" sz="2800" i="0" u="none" strike="noStrike" baseline="0" dirty="0" smtClean="0">
                <a:solidFill>
                  <a:srgbClr val="FFFF00"/>
                </a:solidFill>
                <a:latin typeface="Times New Roman" panose="02020603050405020304" pitchFamily="18" charset="0"/>
              </a:rPr>
            </a:br>
            <a:r>
              <a:rPr lang="tr-TR" sz="2800" i="0" u="none" strike="noStrike" baseline="0" dirty="0" smtClean="0">
                <a:solidFill>
                  <a:srgbClr val="FFFF00"/>
                </a:solidFill>
                <a:latin typeface="Times New Roman" panose="02020603050405020304" pitchFamily="18" charset="0"/>
              </a:rPr>
              <a:t>b) Sadece bireysel çıkarların savunulması</a:t>
            </a:r>
            <a:br>
              <a:rPr lang="tr-TR" sz="2800" i="0" u="none" strike="noStrike" baseline="0" dirty="0" smtClean="0">
                <a:solidFill>
                  <a:srgbClr val="FFFF00"/>
                </a:solidFill>
                <a:latin typeface="Times New Roman" panose="02020603050405020304" pitchFamily="18" charset="0"/>
              </a:rPr>
            </a:br>
            <a:r>
              <a:rPr lang="tr-TR" sz="2800" i="0" u="none" strike="noStrike" baseline="0" dirty="0" smtClean="0">
                <a:solidFill>
                  <a:srgbClr val="FFFF00"/>
                </a:solidFill>
                <a:latin typeface="Times New Roman" panose="02020603050405020304" pitchFamily="18" charset="0"/>
              </a:rPr>
              <a:t>c) Tüm lobi gruplarının bağımsız çalışması</a:t>
            </a:r>
            <a:br>
              <a:rPr lang="tr-TR" sz="2800" i="0" u="none" strike="noStrike" baseline="0" dirty="0" smtClean="0">
                <a:solidFill>
                  <a:srgbClr val="FFFF00"/>
                </a:solidFill>
                <a:latin typeface="Times New Roman" panose="02020603050405020304" pitchFamily="18" charset="0"/>
              </a:rPr>
            </a:br>
            <a:r>
              <a:rPr lang="tr-TR" sz="2800" i="0" u="none" strike="noStrike" baseline="0" dirty="0" smtClean="0">
                <a:solidFill>
                  <a:srgbClr val="FFFF00"/>
                </a:solidFill>
                <a:latin typeface="Times New Roman" panose="02020603050405020304" pitchFamily="18" charset="0"/>
              </a:rPr>
              <a:t>d) Halk desteği olmadan ilerleme sağlanması</a:t>
            </a:r>
            <a:br>
              <a:rPr lang="tr-TR" sz="2800" i="0" u="none" strike="noStrike" baseline="0" dirty="0" smtClean="0">
                <a:solidFill>
                  <a:srgbClr val="FFFF00"/>
                </a:solidFill>
                <a:latin typeface="Times New Roman" panose="02020603050405020304" pitchFamily="18" charset="0"/>
              </a:rPr>
            </a:br>
            <a:r>
              <a:rPr lang="tr-TR" sz="2800" i="0" u="none" strike="noStrike" baseline="0" dirty="0" smtClean="0">
                <a:solidFill>
                  <a:srgbClr val="FFFF00"/>
                </a:solidFill>
                <a:latin typeface="Times New Roman" panose="02020603050405020304" pitchFamily="18" charset="0"/>
              </a:rPr>
              <a:t>e) Uzun vadeli bir strateji gerektirmemesi</a:t>
            </a:r>
          </a:p>
        </p:txBody>
      </p:sp>
    </p:spTree>
    <p:extLst>
      <p:ext uri="{BB962C8B-B14F-4D97-AF65-F5344CB8AC3E}">
        <p14:creationId xmlns:p14="http://schemas.microsoft.com/office/powerpoint/2010/main" val="433544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225083" y="464234"/>
            <a:ext cx="11732455" cy="5712729"/>
          </a:xfrm>
        </p:spPr>
        <p:txBody>
          <a:bodyPr/>
          <a:lstStyle/>
          <a:p>
            <a:pPr marL="0" marR="0" lvl="0" indent="457200" algn="just" rtl="0">
              <a:buNone/>
            </a:pPr>
            <a:r>
              <a:rPr lang="en-US" sz="2800" b="0" i="0" u="none" strike="noStrike" baseline="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3. </a:t>
            </a:r>
            <a:r>
              <a:rPr lang="en-US" sz="2800" b="0" i="0" u="none" strike="noStrike" baseline="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Faaliyet</a:t>
            </a:r>
            <a:r>
              <a:rPr lang="en-US" sz="2800" b="0" i="0" u="none" strike="noStrike" baseline="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Teknikleri</a:t>
            </a:r>
            <a:endParaRPr lang="en-US" sz="2800" b="0" i="0" u="none" strike="noStrike" baseline="0" dirty="0" smtClean="0">
              <a:solidFill>
                <a:schemeClr val="accent1">
                  <a:lumMod val="20000"/>
                  <a:lumOff val="80000"/>
                </a:schemeClr>
              </a:solidFill>
              <a:latin typeface="Times New Roman" panose="02020603050405020304" pitchFamily="18" charset="0"/>
            </a:endParaRPr>
          </a:p>
          <a:p>
            <a:pPr marL="0" marR="0" lvl="0" indent="457200" algn="just" rtl="0">
              <a:lnSpc>
                <a:spcPct val="150000"/>
              </a:lnSpc>
              <a:buNone/>
            </a:pPr>
            <a:r>
              <a:rPr lang="en-US" sz="2800" b="0" i="0" u="none" strike="noStrike" baseline="0" dirty="0" err="1" smtClean="0">
                <a:solidFill>
                  <a:schemeClr val="accent1"/>
                </a:solidFill>
                <a:latin typeface="Times New Roman" panose="02020603050405020304" pitchFamily="18" charset="0"/>
              </a:rPr>
              <a:t>Medya</a:t>
            </a:r>
            <a:r>
              <a:rPr lang="en-US" sz="2800" b="0" i="0" u="none" strike="noStrike" baseline="0" dirty="0" smtClean="0">
                <a:solidFill>
                  <a:schemeClr val="accent1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 smtClean="0">
                <a:solidFill>
                  <a:schemeClr val="accent1"/>
                </a:solidFill>
                <a:latin typeface="Times New Roman" panose="02020603050405020304" pitchFamily="18" charset="0"/>
              </a:rPr>
              <a:t>Kullanımı</a:t>
            </a:r>
            <a:r>
              <a:rPr lang="en-US" sz="2800" b="0" i="0" u="none" strike="noStrike" baseline="0" dirty="0" smtClean="0">
                <a:solidFill>
                  <a:schemeClr val="accent1"/>
                </a:solidFill>
                <a:latin typeface="Times New Roman" panose="02020603050405020304" pitchFamily="18" charset="0"/>
              </a:rPr>
              <a:t>: </a:t>
            </a:r>
            <a:r>
              <a:rPr lang="en-US" sz="2800" b="0" i="0" u="none" strike="noStrike" baseline="0" dirty="0" err="1" smtClean="0">
                <a:solidFill>
                  <a:schemeClr val="accent2"/>
                </a:solidFill>
                <a:latin typeface="Times New Roman" panose="02020603050405020304" pitchFamily="18" charset="0"/>
              </a:rPr>
              <a:t>Geniş</a:t>
            </a:r>
            <a:r>
              <a:rPr lang="en-US" sz="2800" b="0" i="0" u="none" strike="noStrike" baseline="0" dirty="0" smtClean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 smtClean="0">
                <a:solidFill>
                  <a:schemeClr val="accent2"/>
                </a:solidFill>
                <a:latin typeface="Times New Roman" panose="02020603050405020304" pitchFamily="18" charset="0"/>
              </a:rPr>
              <a:t>kitlelere</a:t>
            </a:r>
            <a:r>
              <a:rPr lang="en-US" sz="2800" b="0" i="0" u="none" strike="noStrike" baseline="0" dirty="0" smtClean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 smtClean="0">
                <a:solidFill>
                  <a:schemeClr val="accent2"/>
                </a:solidFill>
                <a:latin typeface="Times New Roman" panose="02020603050405020304" pitchFamily="18" charset="0"/>
              </a:rPr>
              <a:t>ulaşarak</a:t>
            </a:r>
            <a:r>
              <a:rPr lang="en-US" sz="2800" b="0" i="0" u="none" strike="noStrike" baseline="0" dirty="0" smtClean="0">
                <a:solidFill>
                  <a:schemeClr val="accent2"/>
                </a:solidFill>
                <a:latin typeface="Times New Roman" panose="02020603050405020304" pitchFamily="18" charset="0"/>
              </a:rPr>
              <a:t>, </a:t>
            </a:r>
            <a:r>
              <a:rPr lang="en-US" sz="2800" b="0" i="0" u="none" strike="noStrike" baseline="0" dirty="0" err="1" smtClean="0">
                <a:solidFill>
                  <a:schemeClr val="accent2"/>
                </a:solidFill>
                <a:latin typeface="Times New Roman" panose="02020603050405020304" pitchFamily="18" charset="0"/>
              </a:rPr>
              <a:t>fikirleri</a:t>
            </a:r>
            <a:r>
              <a:rPr lang="en-US" sz="2800" b="0" i="0" u="none" strike="noStrike" baseline="0" dirty="0" smtClean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 smtClean="0">
                <a:solidFill>
                  <a:schemeClr val="accent2"/>
                </a:solidFill>
                <a:latin typeface="Times New Roman" panose="02020603050405020304" pitchFamily="18" charset="0"/>
              </a:rPr>
              <a:t>yönlendirmek</a:t>
            </a:r>
            <a:r>
              <a:rPr lang="en-US" sz="2800" b="0" i="0" u="none" strike="noStrike" baseline="0" dirty="0" smtClean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 smtClean="0">
                <a:solidFill>
                  <a:schemeClr val="accent2"/>
                </a:solidFill>
                <a:latin typeface="Times New Roman" panose="02020603050405020304" pitchFamily="18" charset="0"/>
              </a:rPr>
              <a:t>için</a:t>
            </a:r>
            <a:r>
              <a:rPr lang="en-US" sz="2800" b="0" i="0" u="none" strike="noStrike" baseline="0" dirty="0" smtClean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 smtClean="0">
                <a:solidFill>
                  <a:schemeClr val="accent2"/>
                </a:solidFill>
                <a:latin typeface="Times New Roman" panose="02020603050405020304" pitchFamily="18" charset="0"/>
              </a:rPr>
              <a:t>medya</a:t>
            </a:r>
            <a:r>
              <a:rPr lang="en-US" sz="2800" b="0" i="0" u="none" strike="noStrike" baseline="0" dirty="0" smtClean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 smtClean="0">
                <a:solidFill>
                  <a:schemeClr val="accent2"/>
                </a:solidFill>
                <a:latin typeface="Times New Roman" panose="02020603050405020304" pitchFamily="18" charset="0"/>
              </a:rPr>
              <a:t>araçlarının</a:t>
            </a:r>
            <a:r>
              <a:rPr lang="en-US" sz="2800" b="0" i="0" u="none" strike="noStrike" baseline="0" dirty="0" smtClean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 smtClean="0">
                <a:solidFill>
                  <a:schemeClr val="accent2"/>
                </a:solidFill>
                <a:latin typeface="Times New Roman" panose="02020603050405020304" pitchFamily="18" charset="0"/>
              </a:rPr>
              <a:t>kullanımı</a:t>
            </a:r>
            <a:r>
              <a:rPr lang="en-US" sz="2800" b="0" i="0" u="none" strike="noStrike" baseline="0" dirty="0" smtClean="0">
                <a:solidFill>
                  <a:schemeClr val="accent2"/>
                </a:solidFill>
                <a:latin typeface="Times New Roman" panose="02020603050405020304" pitchFamily="18" charset="0"/>
              </a:rPr>
              <a:t>.</a:t>
            </a:r>
          </a:p>
          <a:p>
            <a:pPr marL="0" marR="0" lvl="0" indent="457200" algn="just" rtl="0">
              <a:lnSpc>
                <a:spcPct val="150000"/>
              </a:lnSpc>
              <a:buNone/>
            </a:pPr>
            <a:r>
              <a:rPr lang="en-US" sz="2800" b="0" i="0" u="none" strike="noStrike" baseline="0" dirty="0" err="1" smtClean="0">
                <a:solidFill>
                  <a:schemeClr val="accent1"/>
                </a:solidFill>
                <a:latin typeface="Times New Roman" panose="02020603050405020304" pitchFamily="18" charset="0"/>
              </a:rPr>
              <a:t>Bilgi</a:t>
            </a:r>
            <a:r>
              <a:rPr lang="en-US" sz="2800" b="0" i="0" u="none" strike="noStrike" baseline="0" dirty="0" smtClean="0">
                <a:solidFill>
                  <a:schemeClr val="accent1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 smtClean="0">
                <a:solidFill>
                  <a:schemeClr val="accent1"/>
                </a:solidFill>
                <a:latin typeface="Times New Roman" panose="02020603050405020304" pitchFamily="18" charset="0"/>
              </a:rPr>
              <a:t>Paylaşımı</a:t>
            </a:r>
            <a:r>
              <a:rPr lang="en-US" sz="2800" b="0" i="0" u="none" strike="noStrike" baseline="0" dirty="0" smtClean="0">
                <a:solidFill>
                  <a:schemeClr val="accent1"/>
                </a:solidFill>
                <a:latin typeface="Times New Roman" panose="02020603050405020304" pitchFamily="18" charset="0"/>
              </a:rPr>
              <a:t>: </a:t>
            </a:r>
            <a:r>
              <a:rPr lang="en-US" sz="2800" b="0" i="0" u="none" strike="noStrike" baseline="0" dirty="0" err="1" smtClean="0">
                <a:solidFill>
                  <a:schemeClr val="accent2"/>
                </a:solidFill>
                <a:latin typeface="Times New Roman" panose="02020603050405020304" pitchFamily="18" charset="0"/>
              </a:rPr>
              <a:t>Yasa</a:t>
            </a:r>
            <a:r>
              <a:rPr lang="en-US" sz="2800" b="0" i="0" u="none" strike="noStrike" baseline="0" dirty="0" smtClean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 smtClean="0">
                <a:solidFill>
                  <a:schemeClr val="accent2"/>
                </a:solidFill>
                <a:latin typeface="Times New Roman" panose="02020603050405020304" pitchFamily="18" charset="0"/>
              </a:rPr>
              <a:t>yapıcılarına</a:t>
            </a:r>
            <a:r>
              <a:rPr lang="en-US" sz="2800" b="0" i="0" u="none" strike="noStrike" baseline="0" dirty="0" smtClean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 smtClean="0">
                <a:solidFill>
                  <a:schemeClr val="accent2"/>
                </a:solidFill>
                <a:latin typeface="Times New Roman" panose="02020603050405020304" pitchFamily="18" charset="0"/>
              </a:rPr>
              <a:t>gerekli</a:t>
            </a:r>
            <a:r>
              <a:rPr lang="en-US" sz="2800" b="0" i="0" u="none" strike="noStrike" baseline="0" dirty="0" smtClean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 smtClean="0">
                <a:solidFill>
                  <a:schemeClr val="accent2"/>
                </a:solidFill>
                <a:latin typeface="Times New Roman" panose="02020603050405020304" pitchFamily="18" charset="0"/>
              </a:rPr>
              <a:t>bilgi</a:t>
            </a:r>
            <a:r>
              <a:rPr lang="en-US" sz="2800" b="0" i="0" u="none" strike="noStrike" baseline="0" dirty="0" smtClean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 smtClean="0">
                <a:solidFill>
                  <a:schemeClr val="accent2"/>
                </a:solidFill>
                <a:latin typeface="Times New Roman" panose="02020603050405020304" pitchFamily="18" charset="0"/>
              </a:rPr>
              <a:t>ve</a:t>
            </a:r>
            <a:r>
              <a:rPr lang="en-US" sz="2800" b="0" i="0" u="none" strike="noStrike" baseline="0" dirty="0" smtClean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 smtClean="0">
                <a:solidFill>
                  <a:schemeClr val="accent2"/>
                </a:solidFill>
                <a:latin typeface="Times New Roman" panose="02020603050405020304" pitchFamily="18" charset="0"/>
              </a:rPr>
              <a:t>dokümanların</a:t>
            </a:r>
            <a:r>
              <a:rPr lang="en-US" sz="2800" b="0" i="0" u="none" strike="noStrike" baseline="0" dirty="0" smtClean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 smtClean="0">
                <a:solidFill>
                  <a:schemeClr val="accent2"/>
                </a:solidFill>
                <a:latin typeface="Times New Roman" panose="02020603050405020304" pitchFamily="18" charset="0"/>
              </a:rPr>
              <a:t>sağlanması</a:t>
            </a:r>
            <a:r>
              <a:rPr lang="en-US" sz="2800" b="0" i="0" u="none" strike="noStrike" baseline="0" dirty="0" smtClean="0">
                <a:solidFill>
                  <a:schemeClr val="accent2"/>
                </a:solidFill>
                <a:latin typeface="Times New Roman" panose="02020603050405020304" pitchFamily="18" charset="0"/>
              </a:rPr>
              <a:t>, </a:t>
            </a:r>
            <a:r>
              <a:rPr lang="en-US" sz="2800" b="0" i="0" u="none" strike="noStrike" baseline="0" dirty="0" err="1" smtClean="0">
                <a:solidFill>
                  <a:schemeClr val="accent2"/>
                </a:solidFill>
                <a:latin typeface="Times New Roman" panose="02020603050405020304" pitchFamily="18" charset="0"/>
              </a:rPr>
              <a:t>çıkarların</a:t>
            </a:r>
            <a:r>
              <a:rPr lang="en-US" sz="2800" b="0" i="0" u="none" strike="noStrike" baseline="0" dirty="0" smtClean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 smtClean="0">
                <a:solidFill>
                  <a:schemeClr val="accent2"/>
                </a:solidFill>
                <a:latin typeface="Times New Roman" panose="02020603050405020304" pitchFamily="18" charset="0"/>
              </a:rPr>
              <a:t>savunulması</a:t>
            </a:r>
            <a:r>
              <a:rPr lang="en-US" sz="2800" b="0" i="0" u="none" strike="noStrike" baseline="0" dirty="0" smtClean="0">
                <a:solidFill>
                  <a:schemeClr val="accent2"/>
                </a:solidFill>
                <a:latin typeface="Times New Roman" panose="02020603050405020304" pitchFamily="18" charset="0"/>
              </a:rPr>
              <a:t>.</a:t>
            </a:r>
          </a:p>
          <a:p>
            <a:pPr marL="0" marR="0" lvl="0" indent="457200" algn="just" rtl="0">
              <a:lnSpc>
                <a:spcPct val="150000"/>
              </a:lnSpc>
              <a:buNone/>
            </a:pPr>
            <a:r>
              <a:rPr lang="en-US" sz="2800" b="0" i="0" u="none" strike="noStrike" baseline="0" dirty="0" err="1" smtClean="0">
                <a:solidFill>
                  <a:schemeClr val="accent1"/>
                </a:solidFill>
                <a:latin typeface="Times New Roman" panose="02020603050405020304" pitchFamily="18" charset="0"/>
              </a:rPr>
              <a:t>İkna</a:t>
            </a:r>
            <a:r>
              <a:rPr lang="en-US" sz="2800" b="0" i="0" u="none" strike="noStrike" baseline="0" dirty="0" smtClean="0">
                <a:solidFill>
                  <a:schemeClr val="accent1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 smtClean="0">
                <a:solidFill>
                  <a:schemeClr val="accent1"/>
                </a:solidFill>
                <a:latin typeface="Times New Roman" panose="02020603050405020304" pitchFamily="18" charset="0"/>
              </a:rPr>
              <a:t>ve</a:t>
            </a:r>
            <a:r>
              <a:rPr lang="en-US" sz="2800" b="0" i="0" u="none" strike="noStrike" baseline="0" dirty="0" smtClean="0">
                <a:solidFill>
                  <a:schemeClr val="accent1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 smtClean="0">
                <a:solidFill>
                  <a:schemeClr val="accent1"/>
                </a:solidFill>
                <a:latin typeface="Times New Roman" panose="02020603050405020304" pitchFamily="18" charset="0"/>
              </a:rPr>
              <a:t>Destek</a:t>
            </a:r>
            <a:r>
              <a:rPr lang="en-US" sz="2800" b="0" i="0" u="none" strike="noStrike" baseline="0" dirty="0" smtClean="0">
                <a:solidFill>
                  <a:schemeClr val="accent1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 smtClean="0">
                <a:solidFill>
                  <a:schemeClr val="accent1"/>
                </a:solidFill>
                <a:latin typeface="Times New Roman" panose="02020603050405020304" pitchFamily="18" charset="0"/>
              </a:rPr>
              <a:t>Çalışmaları</a:t>
            </a:r>
            <a:r>
              <a:rPr lang="en-US" sz="2800" b="0" i="0" u="none" strike="noStrike" baseline="0" dirty="0" smtClean="0">
                <a:solidFill>
                  <a:schemeClr val="accent1"/>
                </a:solidFill>
                <a:latin typeface="Times New Roman" panose="02020603050405020304" pitchFamily="18" charset="0"/>
              </a:rPr>
              <a:t>: </a:t>
            </a:r>
            <a:r>
              <a:rPr lang="en-US" sz="2800" b="0" i="0" u="none" strike="noStrike" baseline="0" dirty="0" err="1" smtClean="0">
                <a:solidFill>
                  <a:schemeClr val="accent2"/>
                </a:solidFill>
                <a:latin typeface="Times New Roman" panose="02020603050405020304" pitchFamily="18" charset="0"/>
              </a:rPr>
              <a:t>Yasa</a:t>
            </a:r>
            <a:r>
              <a:rPr lang="en-US" sz="2800" b="0" i="0" u="none" strike="noStrike" baseline="0" dirty="0" smtClean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 smtClean="0">
                <a:solidFill>
                  <a:schemeClr val="accent2"/>
                </a:solidFill>
                <a:latin typeface="Times New Roman" panose="02020603050405020304" pitchFamily="18" charset="0"/>
              </a:rPr>
              <a:t>yapıcıları</a:t>
            </a:r>
            <a:r>
              <a:rPr lang="en-US" sz="2800" b="0" i="0" u="none" strike="noStrike" baseline="0" dirty="0" smtClean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 smtClean="0">
                <a:solidFill>
                  <a:schemeClr val="accent2"/>
                </a:solidFill>
                <a:latin typeface="Times New Roman" panose="02020603050405020304" pitchFamily="18" charset="0"/>
              </a:rPr>
              <a:t>ikna</a:t>
            </a:r>
            <a:r>
              <a:rPr lang="en-US" sz="2800" b="0" i="0" u="none" strike="noStrike" baseline="0" dirty="0" smtClean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 smtClean="0">
                <a:solidFill>
                  <a:schemeClr val="accent2"/>
                </a:solidFill>
                <a:latin typeface="Times New Roman" panose="02020603050405020304" pitchFamily="18" charset="0"/>
              </a:rPr>
              <a:t>etmek</a:t>
            </a:r>
            <a:r>
              <a:rPr lang="en-US" sz="2800" b="0" i="0" u="none" strike="noStrike" baseline="0" dirty="0" smtClean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 smtClean="0">
                <a:solidFill>
                  <a:schemeClr val="accent2"/>
                </a:solidFill>
                <a:latin typeface="Times New Roman" panose="02020603050405020304" pitchFamily="18" charset="0"/>
              </a:rPr>
              <a:t>ve</a:t>
            </a:r>
            <a:r>
              <a:rPr lang="en-US" sz="2800" b="0" i="0" u="none" strike="noStrike" baseline="0" dirty="0" smtClean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 smtClean="0">
                <a:solidFill>
                  <a:schemeClr val="accent2"/>
                </a:solidFill>
                <a:latin typeface="Times New Roman" panose="02020603050405020304" pitchFamily="18" charset="0"/>
              </a:rPr>
              <a:t>desteklerini</a:t>
            </a:r>
            <a:r>
              <a:rPr lang="en-US" sz="2800" b="0" i="0" u="none" strike="noStrike" baseline="0" dirty="0" smtClean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 smtClean="0">
                <a:solidFill>
                  <a:schemeClr val="accent2"/>
                </a:solidFill>
                <a:latin typeface="Times New Roman" panose="02020603050405020304" pitchFamily="18" charset="0"/>
              </a:rPr>
              <a:t>almak</a:t>
            </a:r>
            <a:r>
              <a:rPr lang="en-US" sz="2800" b="0" i="0" u="none" strike="noStrike" baseline="0" dirty="0" smtClean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 smtClean="0">
                <a:solidFill>
                  <a:schemeClr val="accent2"/>
                </a:solidFill>
                <a:latin typeface="Times New Roman" panose="02020603050405020304" pitchFamily="18" charset="0"/>
              </a:rPr>
              <a:t>için</a:t>
            </a:r>
            <a:r>
              <a:rPr lang="en-US" sz="2800" b="0" i="0" u="none" strike="noStrike" baseline="0" dirty="0" smtClean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 smtClean="0">
                <a:solidFill>
                  <a:schemeClr val="accent2"/>
                </a:solidFill>
                <a:latin typeface="Times New Roman" panose="02020603050405020304" pitchFamily="18" charset="0"/>
              </a:rPr>
              <a:t>birebir</a:t>
            </a:r>
            <a:r>
              <a:rPr lang="en-US" sz="2800" b="0" i="0" u="none" strike="noStrike" baseline="0" dirty="0" smtClean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 smtClean="0">
                <a:solidFill>
                  <a:schemeClr val="accent2"/>
                </a:solidFill>
                <a:latin typeface="Times New Roman" panose="02020603050405020304" pitchFamily="18" charset="0"/>
              </a:rPr>
              <a:t>görüşmeler</a:t>
            </a:r>
            <a:r>
              <a:rPr lang="en-US" sz="2800" b="0" i="0" u="none" strike="noStrike" baseline="0" dirty="0" smtClean="0">
                <a:solidFill>
                  <a:schemeClr val="accent2"/>
                </a:solidFill>
                <a:latin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358213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393895" y="492369"/>
            <a:ext cx="11507373" cy="6035040"/>
          </a:xfrm>
        </p:spPr>
        <p:txBody>
          <a:bodyPr/>
          <a:lstStyle/>
          <a:p>
            <a:pPr marL="0" marR="0" lvl="0" indent="457200" algn="just" rtl="0">
              <a:buNone/>
            </a:pPr>
            <a:r>
              <a:rPr lang="en-US" sz="2800" b="0" i="0" u="none" strike="noStrike" baseline="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4. </a:t>
            </a:r>
            <a:r>
              <a:rPr lang="en-US" sz="2800" b="0" i="0" u="none" strike="noStrike" baseline="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Lobicilik</a:t>
            </a:r>
            <a:r>
              <a:rPr lang="en-US" sz="2800" b="0" i="0" u="none" strike="noStrike" baseline="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Faaliyetlerine</a:t>
            </a:r>
            <a:r>
              <a:rPr lang="en-US" sz="2800" b="0" i="0" u="none" strike="noStrike" baseline="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Katılan</a:t>
            </a:r>
            <a:r>
              <a:rPr lang="en-US" sz="2800" b="0" i="0" u="none" strike="noStrike" baseline="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Taraflar</a:t>
            </a:r>
            <a:endParaRPr lang="en-US" sz="2800" b="0" i="0" u="none" strike="noStrike" baseline="0" dirty="0" smtClean="0">
              <a:solidFill>
                <a:schemeClr val="accent1">
                  <a:lumMod val="20000"/>
                  <a:lumOff val="80000"/>
                </a:schemeClr>
              </a:solidFill>
              <a:latin typeface="Times New Roman" panose="02020603050405020304" pitchFamily="18" charset="0"/>
            </a:endParaRPr>
          </a:p>
          <a:p>
            <a:pPr marL="0" marR="0" lvl="0" indent="457200" algn="just" rtl="0">
              <a:buNone/>
            </a:pPr>
            <a:r>
              <a:rPr lang="en-US" sz="2800" b="0" i="0" u="none" strike="noStrike" baseline="0" dirty="0" err="1" smtClean="0">
                <a:solidFill>
                  <a:schemeClr val="accent1"/>
                </a:solidFill>
                <a:latin typeface="Times New Roman" panose="02020603050405020304" pitchFamily="18" charset="0"/>
              </a:rPr>
              <a:t>Çıkar</a:t>
            </a:r>
            <a:r>
              <a:rPr lang="en-US" sz="2800" b="0" i="0" u="none" strike="noStrike" baseline="0" dirty="0" smtClean="0">
                <a:solidFill>
                  <a:schemeClr val="accent1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 smtClean="0">
                <a:solidFill>
                  <a:schemeClr val="accent1"/>
                </a:solidFill>
                <a:latin typeface="Times New Roman" panose="02020603050405020304" pitchFamily="18" charset="0"/>
              </a:rPr>
              <a:t>Grupları</a:t>
            </a:r>
            <a:r>
              <a:rPr lang="en-US" sz="2800" b="0" i="0" u="none" strike="noStrike" baseline="0" dirty="0" smtClean="0">
                <a:solidFill>
                  <a:schemeClr val="accent1"/>
                </a:solidFill>
                <a:latin typeface="Times New Roman" panose="02020603050405020304" pitchFamily="18" charset="0"/>
              </a:rPr>
              <a:t>: </a:t>
            </a:r>
            <a:r>
              <a:rPr lang="en-US" sz="2800" b="0" i="0" u="none" strike="noStrike" baseline="0" dirty="0" err="1" smtClean="0">
                <a:solidFill>
                  <a:schemeClr val="accent2"/>
                </a:solidFill>
                <a:latin typeface="Times New Roman" panose="02020603050405020304" pitchFamily="18" charset="0"/>
              </a:rPr>
              <a:t>Ticari</a:t>
            </a:r>
            <a:r>
              <a:rPr lang="en-US" sz="2800" b="0" i="0" u="none" strike="noStrike" baseline="0" dirty="0" smtClean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 smtClean="0">
                <a:solidFill>
                  <a:schemeClr val="accent2"/>
                </a:solidFill>
                <a:latin typeface="Times New Roman" panose="02020603050405020304" pitchFamily="18" charset="0"/>
              </a:rPr>
              <a:t>kuruluşlar</a:t>
            </a:r>
            <a:r>
              <a:rPr lang="en-US" sz="2800" b="0" i="0" u="none" strike="noStrike" baseline="0" dirty="0" smtClean="0">
                <a:solidFill>
                  <a:schemeClr val="accent2"/>
                </a:solidFill>
                <a:latin typeface="Times New Roman" panose="02020603050405020304" pitchFamily="18" charset="0"/>
              </a:rPr>
              <a:t>, </a:t>
            </a:r>
            <a:r>
              <a:rPr lang="en-US" sz="2800" b="0" i="0" u="none" strike="noStrike" baseline="0" dirty="0" err="1" smtClean="0">
                <a:solidFill>
                  <a:schemeClr val="accent2"/>
                </a:solidFill>
                <a:latin typeface="Times New Roman" panose="02020603050405020304" pitchFamily="18" charset="0"/>
              </a:rPr>
              <a:t>tarım</a:t>
            </a:r>
            <a:r>
              <a:rPr lang="en-US" sz="2800" b="0" i="0" u="none" strike="noStrike" baseline="0" dirty="0" smtClean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 smtClean="0">
                <a:solidFill>
                  <a:schemeClr val="accent2"/>
                </a:solidFill>
                <a:latin typeface="Times New Roman" panose="02020603050405020304" pitchFamily="18" charset="0"/>
              </a:rPr>
              <a:t>işletmeleri</a:t>
            </a:r>
            <a:r>
              <a:rPr lang="en-US" sz="2800" b="0" i="0" u="none" strike="noStrike" baseline="0" dirty="0" smtClean="0">
                <a:solidFill>
                  <a:schemeClr val="accent2"/>
                </a:solidFill>
                <a:latin typeface="Times New Roman" panose="02020603050405020304" pitchFamily="18" charset="0"/>
              </a:rPr>
              <a:t>, </a:t>
            </a:r>
            <a:r>
              <a:rPr lang="en-US" sz="2800" b="0" i="0" u="none" strike="noStrike" baseline="0" dirty="0" err="1" smtClean="0">
                <a:solidFill>
                  <a:schemeClr val="accent2"/>
                </a:solidFill>
                <a:latin typeface="Times New Roman" panose="02020603050405020304" pitchFamily="18" charset="0"/>
              </a:rPr>
              <a:t>sendikalar</a:t>
            </a:r>
            <a:r>
              <a:rPr lang="en-US" sz="2800" b="0" i="0" u="none" strike="noStrike" baseline="0" dirty="0" smtClean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 smtClean="0">
                <a:solidFill>
                  <a:schemeClr val="accent2"/>
                </a:solidFill>
                <a:latin typeface="Times New Roman" panose="02020603050405020304" pitchFamily="18" charset="0"/>
              </a:rPr>
              <a:t>ve</a:t>
            </a:r>
            <a:r>
              <a:rPr lang="en-US" sz="2800" b="0" i="0" u="none" strike="noStrike" baseline="0" dirty="0" smtClean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 smtClean="0">
                <a:solidFill>
                  <a:schemeClr val="accent2"/>
                </a:solidFill>
                <a:latin typeface="Times New Roman" panose="02020603050405020304" pitchFamily="18" charset="0"/>
              </a:rPr>
              <a:t>sivil</a:t>
            </a:r>
            <a:r>
              <a:rPr lang="en-US" sz="2800" b="0" i="0" u="none" strike="noStrike" baseline="0" dirty="0" smtClean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 smtClean="0">
                <a:solidFill>
                  <a:schemeClr val="accent2"/>
                </a:solidFill>
                <a:latin typeface="Times New Roman" panose="02020603050405020304" pitchFamily="18" charset="0"/>
              </a:rPr>
              <a:t>toplum</a:t>
            </a:r>
            <a:r>
              <a:rPr lang="en-US" sz="2800" b="0" i="0" u="none" strike="noStrike" baseline="0" dirty="0" smtClean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 smtClean="0">
                <a:solidFill>
                  <a:schemeClr val="accent2"/>
                </a:solidFill>
                <a:latin typeface="Times New Roman" panose="02020603050405020304" pitchFamily="18" charset="0"/>
              </a:rPr>
              <a:t>örgütleri</a:t>
            </a:r>
            <a:r>
              <a:rPr lang="en-US" sz="2800" b="0" i="0" u="none" strike="noStrike" baseline="0" dirty="0" smtClean="0">
                <a:solidFill>
                  <a:schemeClr val="accent2"/>
                </a:solidFill>
                <a:latin typeface="Times New Roman" panose="02020603050405020304" pitchFamily="18" charset="0"/>
              </a:rPr>
              <a:t>.</a:t>
            </a:r>
          </a:p>
          <a:p>
            <a:pPr marL="0" marR="0" lvl="0" indent="457200" algn="just" rtl="0">
              <a:buNone/>
            </a:pPr>
            <a:r>
              <a:rPr lang="en-US" sz="2800" b="0" i="0" u="none" strike="noStrike" baseline="0" dirty="0" err="1" smtClean="0">
                <a:solidFill>
                  <a:schemeClr val="accent1"/>
                </a:solidFill>
                <a:latin typeface="Times New Roman" panose="02020603050405020304" pitchFamily="18" charset="0"/>
              </a:rPr>
              <a:t>Profesyonel</a:t>
            </a:r>
            <a:r>
              <a:rPr lang="en-US" sz="2800" b="0" i="0" u="none" strike="noStrike" baseline="0" dirty="0" smtClean="0">
                <a:solidFill>
                  <a:schemeClr val="accent1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 smtClean="0">
                <a:solidFill>
                  <a:schemeClr val="accent1"/>
                </a:solidFill>
                <a:latin typeface="Times New Roman" panose="02020603050405020304" pitchFamily="18" charset="0"/>
              </a:rPr>
              <a:t>Lobici</a:t>
            </a:r>
            <a:r>
              <a:rPr lang="en-US" sz="2800" b="0" i="0" u="none" strike="noStrike" baseline="0" dirty="0" smtClean="0">
                <a:solidFill>
                  <a:schemeClr val="accent1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 smtClean="0">
                <a:solidFill>
                  <a:schemeClr val="accent1"/>
                </a:solidFill>
                <a:latin typeface="Times New Roman" panose="02020603050405020304" pitchFamily="18" charset="0"/>
              </a:rPr>
              <a:t>Şirketler</a:t>
            </a:r>
            <a:r>
              <a:rPr lang="en-US" sz="2800" b="0" i="0" u="none" strike="noStrike" baseline="0" dirty="0" smtClean="0">
                <a:solidFill>
                  <a:schemeClr val="accent1"/>
                </a:solidFill>
                <a:latin typeface="Times New Roman" panose="02020603050405020304" pitchFamily="18" charset="0"/>
              </a:rPr>
              <a:t>: </a:t>
            </a:r>
            <a:r>
              <a:rPr lang="en-US" sz="2800" b="0" i="0" u="none" strike="noStrike" baseline="0" dirty="0" err="1" smtClean="0">
                <a:solidFill>
                  <a:schemeClr val="accent2"/>
                </a:solidFill>
                <a:latin typeface="Times New Roman" panose="02020603050405020304" pitchFamily="18" charset="0"/>
              </a:rPr>
              <a:t>Çıkar</a:t>
            </a:r>
            <a:r>
              <a:rPr lang="en-US" sz="2800" b="0" i="0" u="none" strike="noStrike" baseline="0" dirty="0" smtClean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 smtClean="0">
                <a:solidFill>
                  <a:schemeClr val="accent2"/>
                </a:solidFill>
                <a:latin typeface="Times New Roman" panose="02020603050405020304" pitchFamily="18" charset="0"/>
              </a:rPr>
              <a:t>grupları</a:t>
            </a:r>
            <a:r>
              <a:rPr lang="en-US" sz="2800" b="0" i="0" u="none" strike="noStrike" baseline="0" dirty="0" smtClean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 smtClean="0">
                <a:solidFill>
                  <a:schemeClr val="accent2"/>
                </a:solidFill>
                <a:latin typeface="Times New Roman" panose="02020603050405020304" pitchFamily="18" charset="0"/>
              </a:rPr>
              <a:t>veya</a:t>
            </a:r>
            <a:r>
              <a:rPr lang="en-US" sz="2800" b="0" i="0" u="none" strike="noStrike" baseline="0" dirty="0" smtClean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 smtClean="0">
                <a:solidFill>
                  <a:schemeClr val="accent2"/>
                </a:solidFill>
                <a:latin typeface="Times New Roman" panose="02020603050405020304" pitchFamily="18" charset="0"/>
              </a:rPr>
              <a:t>devletler</a:t>
            </a:r>
            <a:r>
              <a:rPr lang="en-US" sz="2800" b="0" i="0" u="none" strike="noStrike" baseline="0" dirty="0" smtClean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 smtClean="0">
                <a:solidFill>
                  <a:schemeClr val="accent2"/>
                </a:solidFill>
                <a:latin typeface="Times New Roman" panose="02020603050405020304" pitchFamily="18" charset="0"/>
              </a:rPr>
              <a:t>adına</a:t>
            </a:r>
            <a:r>
              <a:rPr lang="en-US" sz="2800" b="0" i="0" u="none" strike="noStrike" baseline="0" dirty="0" smtClean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 smtClean="0">
                <a:solidFill>
                  <a:schemeClr val="accent2"/>
                </a:solidFill>
                <a:latin typeface="Times New Roman" panose="02020603050405020304" pitchFamily="18" charset="0"/>
              </a:rPr>
              <a:t>lobicilik</a:t>
            </a:r>
            <a:r>
              <a:rPr lang="en-US" sz="2800" b="0" i="0" u="none" strike="noStrike" baseline="0" dirty="0" smtClean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 smtClean="0">
                <a:solidFill>
                  <a:schemeClr val="accent2"/>
                </a:solidFill>
                <a:latin typeface="Times New Roman" panose="02020603050405020304" pitchFamily="18" charset="0"/>
              </a:rPr>
              <a:t>faaliyetlerini</a:t>
            </a:r>
            <a:r>
              <a:rPr lang="en-US" sz="2800" b="0" i="0" u="none" strike="noStrike" baseline="0" dirty="0" smtClean="0">
                <a:solidFill>
                  <a:schemeClr val="accent2"/>
                </a:solidFill>
                <a:latin typeface="Times New Roman" panose="02020603050405020304" pitchFamily="18" charset="0"/>
              </a:rPr>
              <a:t> organize </a:t>
            </a:r>
            <a:r>
              <a:rPr lang="en-US" sz="2800" b="0" i="0" u="none" strike="noStrike" baseline="0" dirty="0" err="1" smtClean="0">
                <a:solidFill>
                  <a:schemeClr val="accent2"/>
                </a:solidFill>
                <a:latin typeface="Times New Roman" panose="02020603050405020304" pitchFamily="18" charset="0"/>
              </a:rPr>
              <a:t>eden</a:t>
            </a:r>
            <a:r>
              <a:rPr lang="en-US" sz="2800" b="0" i="0" u="none" strike="noStrike" baseline="0" dirty="0" smtClean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 smtClean="0">
                <a:solidFill>
                  <a:schemeClr val="accent2"/>
                </a:solidFill>
                <a:latin typeface="Times New Roman" panose="02020603050405020304" pitchFamily="18" charset="0"/>
              </a:rPr>
              <a:t>profesyonel</a:t>
            </a:r>
            <a:r>
              <a:rPr lang="en-US" sz="2800" b="0" i="0" u="none" strike="noStrike" baseline="0" dirty="0" smtClean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 smtClean="0">
                <a:solidFill>
                  <a:schemeClr val="accent2"/>
                </a:solidFill>
                <a:latin typeface="Times New Roman" panose="02020603050405020304" pitchFamily="18" charset="0"/>
              </a:rPr>
              <a:t>kuruluşlar</a:t>
            </a:r>
            <a:r>
              <a:rPr lang="en-US" sz="2800" b="0" i="0" u="none" strike="noStrike" baseline="0" dirty="0" smtClean="0">
                <a:solidFill>
                  <a:schemeClr val="accent2"/>
                </a:solidFill>
                <a:latin typeface="Times New Roman" panose="02020603050405020304" pitchFamily="18" charset="0"/>
              </a:rPr>
              <a:t>.</a:t>
            </a:r>
          </a:p>
          <a:p>
            <a:pPr marL="0" marR="0" lvl="0" indent="457200" algn="just" rtl="0">
              <a:buNone/>
            </a:pPr>
            <a:r>
              <a:rPr lang="en-US" sz="2800" b="0" i="0" u="none" strike="noStrike" baseline="0" dirty="0" err="1" smtClean="0">
                <a:solidFill>
                  <a:schemeClr val="accent1"/>
                </a:solidFill>
                <a:latin typeface="Times New Roman" panose="02020603050405020304" pitchFamily="18" charset="0"/>
              </a:rPr>
              <a:t>Bireyler</a:t>
            </a:r>
            <a:r>
              <a:rPr lang="en-US" sz="2800" b="0" i="0" u="none" strike="noStrike" baseline="0" dirty="0" smtClean="0">
                <a:solidFill>
                  <a:schemeClr val="accent1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 smtClean="0">
                <a:solidFill>
                  <a:schemeClr val="accent1"/>
                </a:solidFill>
                <a:latin typeface="Times New Roman" panose="02020603050405020304" pitchFamily="18" charset="0"/>
              </a:rPr>
              <a:t>ve</a:t>
            </a:r>
            <a:r>
              <a:rPr lang="en-US" sz="2800" b="0" i="0" u="none" strike="noStrike" baseline="0" dirty="0" smtClean="0">
                <a:solidFill>
                  <a:schemeClr val="accent1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 smtClean="0">
                <a:solidFill>
                  <a:schemeClr val="accent1"/>
                </a:solidFill>
                <a:latin typeface="Times New Roman" panose="02020603050405020304" pitchFamily="18" charset="0"/>
              </a:rPr>
              <a:t>Toplumlar</a:t>
            </a:r>
            <a:r>
              <a:rPr lang="en-US" sz="2800" b="0" i="0" u="none" strike="noStrike" baseline="0" dirty="0" smtClean="0">
                <a:solidFill>
                  <a:schemeClr val="accent1"/>
                </a:solidFill>
                <a:latin typeface="Times New Roman" panose="02020603050405020304" pitchFamily="18" charset="0"/>
              </a:rPr>
              <a:t>: </a:t>
            </a:r>
            <a:r>
              <a:rPr lang="en-US" sz="2800" b="0" i="0" u="none" strike="noStrike" baseline="0" dirty="0" err="1" smtClean="0">
                <a:solidFill>
                  <a:schemeClr val="accent2"/>
                </a:solidFill>
                <a:latin typeface="Times New Roman" panose="02020603050405020304" pitchFamily="18" charset="0"/>
              </a:rPr>
              <a:t>Sorunlarını</a:t>
            </a:r>
            <a:r>
              <a:rPr lang="en-US" sz="2800" b="0" i="0" u="none" strike="noStrike" baseline="0" dirty="0" smtClean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 smtClean="0">
                <a:solidFill>
                  <a:schemeClr val="accent2"/>
                </a:solidFill>
                <a:latin typeface="Times New Roman" panose="02020603050405020304" pitchFamily="18" charset="0"/>
              </a:rPr>
              <a:t>iletmek</a:t>
            </a:r>
            <a:r>
              <a:rPr lang="en-US" sz="2800" b="0" i="0" u="none" strike="noStrike" baseline="0" dirty="0" smtClean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 smtClean="0">
                <a:solidFill>
                  <a:schemeClr val="accent2"/>
                </a:solidFill>
                <a:latin typeface="Times New Roman" panose="02020603050405020304" pitchFamily="18" charset="0"/>
              </a:rPr>
              <a:t>veya</a:t>
            </a:r>
            <a:r>
              <a:rPr lang="en-US" sz="2800" b="0" i="0" u="none" strike="noStrike" baseline="0" dirty="0" smtClean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 smtClean="0">
                <a:solidFill>
                  <a:schemeClr val="accent2"/>
                </a:solidFill>
                <a:latin typeface="Times New Roman" panose="02020603050405020304" pitchFamily="18" charset="0"/>
              </a:rPr>
              <a:t>çıkarlarını</a:t>
            </a:r>
            <a:r>
              <a:rPr lang="en-US" sz="2800" b="0" i="0" u="none" strike="noStrike" baseline="0" dirty="0" smtClean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 smtClean="0">
                <a:solidFill>
                  <a:schemeClr val="accent2"/>
                </a:solidFill>
                <a:latin typeface="Times New Roman" panose="02020603050405020304" pitchFamily="18" charset="0"/>
              </a:rPr>
              <a:t>savunmak</a:t>
            </a:r>
            <a:r>
              <a:rPr lang="en-US" sz="2800" b="0" i="0" u="none" strike="noStrike" baseline="0" dirty="0" smtClean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 smtClean="0">
                <a:solidFill>
                  <a:schemeClr val="accent2"/>
                </a:solidFill>
                <a:latin typeface="Times New Roman" panose="02020603050405020304" pitchFamily="18" charset="0"/>
              </a:rPr>
              <a:t>isteyen</a:t>
            </a:r>
            <a:r>
              <a:rPr lang="en-US" sz="2800" b="0" i="0" u="none" strike="noStrike" baseline="0" dirty="0" smtClean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 smtClean="0">
                <a:solidFill>
                  <a:schemeClr val="accent2"/>
                </a:solidFill>
                <a:latin typeface="Times New Roman" panose="02020603050405020304" pitchFamily="18" charset="0"/>
              </a:rPr>
              <a:t>vatandaş</a:t>
            </a:r>
            <a:r>
              <a:rPr lang="en-US" sz="2800" b="0" i="0" u="none" strike="noStrike" baseline="0" dirty="0" smtClean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 smtClean="0">
                <a:solidFill>
                  <a:schemeClr val="accent2"/>
                </a:solidFill>
                <a:latin typeface="Times New Roman" panose="02020603050405020304" pitchFamily="18" charset="0"/>
              </a:rPr>
              <a:t>grupları</a:t>
            </a:r>
            <a:r>
              <a:rPr lang="en-US" sz="2800" b="0" i="0" u="none" strike="noStrike" baseline="0" dirty="0" smtClean="0">
                <a:solidFill>
                  <a:schemeClr val="accent2"/>
                </a:solidFill>
                <a:latin typeface="Times New Roman" panose="02020603050405020304" pitchFamily="18" charset="0"/>
              </a:rPr>
              <a:t>.</a:t>
            </a: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0039" y="3420163"/>
            <a:ext cx="3469727" cy="3437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4641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351691" y="253218"/>
            <a:ext cx="11479237" cy="5923745"/>
          </a:xfrm>
        </p:spPr>
        <p:txBody>
          <a:bodyPr/>
          <a:lstStyle/>
          <a:p>
            <a:pPr marL="0" marR="0" lvl="0" indent="457200" algn="just" rtl="0">
              <a:buNone/>
            </a:pPr>
            <a:r>
              <a:rPr lang="en-US" sz="2800" b="0" i="0" u="none" strike="noStrike" baseline="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5. </a:t>
            </a:r>
            <a:r>
              <a:rPr lang="en-US" sz="2800" b="0" i="0" u="none" strike="noStrike" baseline="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Lobicilik</a:t>
            </a:r>
            <a:r>
              <a:rPr lang="en-US" sz="2800" b="0" i="0" u="none" strike="noStrike" baseline="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Faaliyetlerinin</a:t>
            </a:r>
            <a:r>
              <a:rPr lang="en-US" sz="2800" b="0" i="0" u="none" strike="noStrike" baseline="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Örnekleri</a:t>
            </a:r>
            <a:endParaRPr lang="en-US" sz="2800" b="0" i="0" u="none" strike="noStrike" baseline="0" dirty="0" smtClean="0">
              <a:solidFill>
                <a:schemeClr val="accent1">
                  <a:lumMod val="20000"/>
                  <a:lumOff val="80000"/>
                </a:schemeClr>
              </a:solidFill>
              <a:latin typeface="Times New Roman" panose="02020603050405020304" pitchFamily="18" charset="0"/>
            </a:endParaRPr>
          </a:p>
          <a:p>
            <a:pPr marL="0" marR="0" lvl="0" indent="457200" algn="just" rtl="0">
              <a:lnSpc>
                <a:spcPct val="100000"/>
              </a:lnSpc>
              <a:buNone/>
            </a:pPr>
            <a:r>
              <a:rPr lang="en-US" sz="2800" b="0" i="0" u="none" strike="noStrike" baseline="0" dirty="0" err="1" smtClean="0">
                <a:solidFill>
                  <a:schemeClr val="accent1"/>
                </a:solidFill>
                <a:latin typeface="Times New Roman" panose="02020603050405020304" pitchFamily="18" charset="0"/>
              </a:rPr>
              <a:t>Amerika’da</a:t>
            </a:r>
            <a:r>
              <a:rPr lang="en-US" sz="2800" b="0" i="0" u="none" strike="noStrike" baseline="0" dirty="0" smtClean="0">
                <a:solidFill>
                  <a:schemeClr val="accent1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 smtClean="0">
                <a:solidFill>
                  <a:schemeClr val="accent1"/>
                </a:solidFill>
                <a:latin typeface="Times New Roman" panose="02020603050405020304" pitchFamily="18" charset="0"/>
              </a:rPr>
              <a:t>Türk</a:t>
            </a:r>
            <a:r>
              <a:rPr lang="en-US" sz="2800" b="0" i="0" u="none" strike="noStrike" baseline="0" dirty="0" smtClean="0">
                <a:solidFill>
                  <a:schemeClr val="accent1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 smtClean="0">
                <a:solidFill>
                  <a:schemeClr val="accent1"/>
                </a:solidFill>
                <a:latin typeface="Times New Roman" panose="02020603050405020304" pitchFamily="18" charset="0"/>
              </a:rPr>
              <a:t>Lobisi</a:t>
            </a:r>
            <a:r>
              <a:rPr lang="en-US" sz="2800" b="0" i="0" u="none" strike="noStrike" baseline="0" dirty="0" smtClean="0">
                <a:solidFill>
                  <a:schemeClr val="accent1"/>
                </a:solidFill>
                <a:latin typeface="Times New Roman" panose="02020603050405020304" pitchFamily="18" charset="0"/>
              </a:rPr>
              <a:t>: </a:t>
            </a:r>
            <a:r>
              <a:rPr lang="en-US" sz="2800" b="0" i="0" u="none" strike="noStrike" baseline="0" dirty="0" err="1" smtClean="0">
                <a:solidFill>
                  <a:schemeClr val="accent2"/>
                </a:solidFill>
                <a:latin typeface="Times New Roman" panose="02020603050405020304" pitchFamily="18" charset="0"/>
              </a:rPr>
              <a:t>ABD’de</a:t>
            </a:r>
            <a:r>
              <a:rPr lang="en-US" sz="2800" b="0" i="0" u="none" strike="noStrike" baseline="0" dirty="0" smtClean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 smtClean="0">
                <a:solidFill>
                  <a:schemeClr val="accent2"/>
                </a:solidFill>
                <a:latin typeface="Times New Roman" panose="02020603050405020304" pitchFamily="18" charset="0"/>
              </a:rPr>
              <a:t>yaşayan</a:t>
            </a:r>
            <a:r>
              <a:rPr lang="en-US" sz="2800" b="0" i="0" u="none" strike="noStrike" baseline="0" dirty="0" smtClean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 smtClean="0">
                <a:solidFill>
                  <a:schemeClr val="accent2"/>
                </a:solidFill>
                <a:latin typeface="Times New Roman" panose="02020603050405020304" pitchFamily="18" charset="0"/>
              </a:rPr>
              <a:t>Türk</a:t>
            </a:r>
            <a:r>
              <a:rPr lang="en-US" sz="2800" b="0" i="0" u="none" strike="noStrike" baseline="0" dirty="0" smtClean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 smtClean="0">
                <a:solidFill>
                  <a:schemeClr val="accent2"/>
                </a:solidFill>
                <a:latin typeface="Times New Roman" panose="02020603050405020304" pitchFamily="18" charset="0"/>
              </a:rPr>
              <a:t>topluluğunun</a:t>
            </a:r>
            <a:r>
              <a:rPr lang="en-US" sz="2800" b="0" i="0" u="none" strike="noStrike" baseline="0" dirty="0" smtClean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 smtClean="0">
                <a:solidFill>
                  <a:schemeClr val="accent2"/>
                </a:solidFill>
                <a:latin typeface="Times New Roman" panose="02020603050405020304" pitchFamily="18" charset="0"/>
              </a:rPr>
              <a:t>yeterince</a:t>
            </a:r>
            <a:r>
              <a:rPr lang="en-US" sz="2800" b="0" i="0" u="none" strike="noStrike" baseline="0" dirty="0" smtClean="0">
                <a:solidFill>
                  <a:schemeClr val="accent2"/>
                </a:solidFill>
                <a:latin typeface="Times New Roman" panose="02020603050405020304" pitchFamily="18" charset="0"/>
              </a:rPr>
              <a:t> organize </a:t>
            </a:r>
            <a:r>
              <a:rPr lang="en-US" sz="2800" b="0" i="0" u="none" strike="noStrike" baseline="0" dirty="0" err="1" smtClean="0">
                <a:solidFill>
                  <a:schemeClr val="accent2"/>
                </a:solidFill>
                <a:latin typeface="Times New Roman" panose="02020603050405020304" pitchFamily="18" charset="0"/>
              </a:rPr>
              <a:t>olamaması</a:t>
            </a:r>
            <a:r>
              <a:rPr lang="en-US" sz="2800" b="0" i="0" u="none" strike="noStrike" baseline="0" dirty="0" smtClean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 smtClean="0">
                <a:solidFill>
                  <a:schemeClr val="accent2"/>
                </a:solidFill>
                <a:latin typeface="Times New Roman" panose="02020603050405020304" pitchFamily="18" charset="0"/>
              </a:rPr>
              <a:t>nedeniyle</a:t>
            </a:r>
            <a:r>
              <a:rPr lang="en-US" sz="2800" b="0" i="0" u="none" strike="noStrike" baseline="0" dirty="0" smtClean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Türk</a:t>
            </a:r>
            <a:r>
              <a:rPr lang="en-US" sz="2800" b="0" i="0" u="none" strike="noStrike" baseline="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hükümeti</a:t>
            </a:r>
            <a:r>
              <a:rPr lang="en-US" sz="2800" b="0" i="0" u="none" strike="noStrike" baseline="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, </a:t>
            </a:r>
            <a:r>
              <a:rPr lang="en-US" sz="2800" b="0" i="0" u="none" strike="noStrike" baseline="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çıkarlarını</a:t>
            </a:r>
            <a:r>
              <a:rPr lang="en-US" sz="2800" b="0" i="0" u="none" strike="noStrike" baseline="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savunmak</a:t>
            </a:r>
            <a:r>
              <a:rPr lang="en-US" sz="2800" b="0" i="0" u="none" strike="noStrike" baseline="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için</a:t>
            </a:r>
            <a:r>
              <a:rPr lang="en-US" sz="2800" b="0" i="0" u="none" strike="noStrike" baseline="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 smtClean="0">
                <a:solidFill>
                  <a:schemeClr val="accent2"/>
                </a:solidFill>
                <a:latin typeface="Times New Roman" panose="02020603050405020304" pitchFamily="18" charset="0"/>
              </a:rPr>
              <a:t>profesyonel</a:t>
            </a:r>
            <a:r>
              <a:rPr lang="en-US" sz="2800" b="0" i="0" u="none" strike="noStrike" baseline="0" dirty="0" smtClean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 smtClean="0">
                <a:solidFill>
                  <a:schemeClr val="accent2"/>
                </a:solidFill>
                <a:latin typeface="Times New Roman" panose="02020603050405020304" pitchFamily="18" charset="0"/>
              </a:rPr>
              <a:t>bir</a:t>
            </a:r>
            <a:r>
              <a:rPr lang="en-US" sz="2800" b="0" i="0" u="none" strike="noStrike" baseline="0" dirty="0" smtClean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 smtClean="0">
                <a:solidFill>
                  <a:schemeClr val="accent2"/>
                </a:solidFill>
                <a:latin typeface="Times New Roman" panose="02020603050405020304" pitchFamily="18" charset="0"/>
              </a:rPr>
              <a:t>lobicilik</a:t>
            </a:r>
            <a:r>
              <a:rPr lang="en-US" sz="2800" b="0" i="0" u="none" strike="noStrike" baseline="0" dirty="0" smtClean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 smtClean="0">
                <a:solidFill>
                  <a:schemeClr val="accent2"/>
                </a:solidFill>
                <a:latin typeface="Times New Roman" panose="02020603050405020304" pitchFamily="18" charset="0"/>
              </a:rPr>
              <a:t>şirketiyle</a:t>
            </a:r>
            <a:r>
              <a:rPr lang="en-US" sz="2800" b="0" i="0" u="none" strike="noStrike" baseline="0" dirty="0" smtClean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anlaşma</a:t>
            </a:r>
            <a:r>
              <a:rPr lang="en-US" sz="2800" b="0" i="0" u="none" strike="noStrike" baseline="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yapmıştır</a:t>
            </a:r>
            <a:r>
              <a:rPr lang="en-US" sz="2800" b="0" i="0" u="none" strike="noStrike" baseline="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.</a:t>
            </a:r>
          </a:p>
          <a:p>
            <a:pPr marL="0" marR="0" lvl="0" indent="457200" algn="just" rtl="0">
              <a:lnSpc>
                <a:spcPct val="100000"/>
              </a:lnSpc>
              <a:buNone/>
            </a:pPr>
            <a:r>
              <a:rPr lang="en-US" sz="2800" b="0" i="0" u="none" strike="noStrike" baseline="0" dirty="0" smtClean="0">
                <a:solidFill>
                  <a:schemeClr val="accent1"/>
                </a:solidFill>
                <a:latin typeface="Times New Roman" panose="02020603050405020304" pitchFamily="18" charset="0"/>
              </a:rPr>
              <a:t>Formula 1 </a:t>
            </a:r>
            <a:r>
              <a:rPr lang="en-US" sz="2800" b="0" i="0" u="none" strike="noStrike" baseline="0" dirty="0" err="1" smtClean="0">
                <a:solidFill>
                  <a:schemeClr val="accent1"/>
                </a:solidFill>
                <a:latin typeface="Times New Roman" panose="02020603050405020304" pitchFamily="18" charset="0"/>
              </a:rPr>
              <a:t>Sponsorları</a:t>
            </a:r>
            <a:r>
              <a:rPr lang="en-US" sz="2800" b="0" i="0" u="none" strike="noStrike" baseline="0" dirty="0" smtClean="0">
                <a:solidFill>
                  <a:schemeClr val="accent1"/>
                </a:solidFill>
                <a:latin typeface="Times New Roman" panose="02020603050405020304" pitchFamily="18" charset="0"/>
              </a:rPr>
              <a:t>: </a:t>
            </a:r>
            <a:r>
              <a:rPr lang="en-US" sz="2800" b="0" i="0" u="none" strike="noStrike" baseline="0" dirty="0" err="1" smtClean="0">
                <a:solidFill>
                  <a:schemeClr val="accent2"/>
                </a:solidFill>
                <a:latin typeface="Times New Roman" panose="02020603050405020304" pitchFamily="18" charset="0"/>
              </a:rPr>
              <a:t>Ticari</a:t>
            </a:r>
            <a:r>
              <a:rPr lang="en-US" sz="2800" b="0" i="0" u="none" strike="noStrike" baseline="0" dirty="0" smtClean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 smtClean="0">
                <a:solidFill>
                  <a:schemeClr val="accent2"/>
                </a:solidFill>
                <a:latin typeface="Times New Roman" panose="02020603050405020304" pitchFamily="18" charset="0"/>
              </a:rPr>
              <a:t>çıkarların</a:t>
            </a:r>
            <a:r>
              <a:rPr lang="en-US" sz="2800" b="0" i="0" u="none" strike="noStrike" baseline="0" dirty="0" smtClean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 smtClean="0">
                <a:solidFill>
                  <a:schemeClr val="accent2"/>
                </a:solidFill>
                <a:latin typeface="Times New Roman" panose="02020603050405020304" pitchFamily="18" charset="0"/>
              </a:rPr>
              <a:t>korunması</a:t>
            </a:r>
            <a:r>
              <a:rPr lang="en-US" sz="2800" b="0" i="0" u="none" strike="noStrike" baseline="0" dirty="0" smtClean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 smtClean="0">
                <a:solidFill>
                  <a:schemeClr val="accent2"/>
                </a:solidFill>
                <a:latin typeface="Times New Roman" panose="02020603050405020304" pitchFamily="18" charset="0"/>
              </a:rPr>
              <a:t>ve</a:t>
            </a:r>
            <a:r>
              <a:rPr lang="en-US" sz="2800" b="0" i="0" u="none" strike="noStrike" baseline="0" dirty="0" smtClean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 smtClean="0">
                <a:solidFill>
                  <a:schemeClr val="accent2"/>
                </a:solidFill>
                <a:latin typeface="Times New Roman" panose="02020603050405020304" pitchFamily="18" charset="0"/>
              </a:rPr>
              <a:t>yasal</a:t>
            </a:r>
            <a:r>
              <a:rPr lang="en-US" sz="2800" b="0" i="0" u="none" strike="noStrike" baseline="0" dirty="0" smtClean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 smtClean="0">
                <a:solidFill>
                  <a:schemeClr val="accent2"/>
                </a:solidFill>
                <a:latin typeface="Times New Roman" panose="02020603050405020304" pitchFamily="18" charset="0"/>
              </a:rPr>
              <a:t>düzenlemelerin</a:t>
            </a:r>
            <a:r>
              <a:rPr lang="en-US" sz="2800" b="0" i="0" u="none" strike="noStrike" baseline="0" dirty="0" smtClean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 smtClean="0">
                <a:solidFill>
                  <a:schemeClr val="accent2"/>
                </a:solidFill>
                <a:latin typeface="Times New Roman" panose="02020603050405020304" pitchFamily="18" charset="0"/>
              </a:rPr>
              <a:t>yönlendirilmesi</a:t>
            </a:r>
            <a:r>
              <a:rPr lang="en-US" sz="2800" b="0" i="0" u="none" strike="noStrike" baseline="0" dirty="0" smtClean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 smtClean="0">
                <a:solidFill>
                  <a:schemeClr val="accent2"/>
                </a:solidFill>
                <a:latin typeface="Times New Roman" panose="02020603050405020304" pitchFamily="18" charset="0"/>
              </a:rPr>
              <a:t>için</a:t>
            </a:r>
            <a:r>
              <a:rPr lang="en-US" sz="2800" b="0" i="0" u="none" strike="noStrike" baseline="0" dirty="0" smtClean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yapılan</a:t>
            </a:r>
            <a:r>
              <a:rPr lang="en-US" sz="2800" b="0" i="0" u="none" strike="noStrike" baseline="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stratejik</a:t>
            </a:r>
            <a:r>
              <a:rPr lang="en-US" sz="2800" b="0" i="0" u="none" strike="noStrike" baseline="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lobicilik</a:t>
            </a:r>
            <a:r>
              <a:rPr lang="en-US" sz="2800" b="0" i="0" u="none" strike="noStrike" baseline="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faaliyetleridir</a:t>
            </a:r>
            <a:r>
              <a:rPr lang="en-US" sz="2800" b="0" i="0" u="none" strike="noStrike" baseline="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.</a:t>
            </a: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964" y="3088282"/>
            <a:ext cx="3631006" cy="3487559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8250" y="3128886"/>
            <a:ext cx="3565062" cy="3618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3270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marR="0" indent="457200" algn="just" rtl="0">
              <a:buFont typeface="Arial" panose="020B0604020202020204" pitchFamily="34" charset="0"/>
              <a:buNone/>
            </a:pPr>
            <a:r>
              <a:rPr lang="en-US" sz="2800" b="1" i="0" u="none" strike="noStrike" baseline="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6. </a:t>
            </a:r>
            <a:r>
              <a:rPr lang="en-US" sz="2800" b="1" i="0" u="none" strike="noStrike" baseline="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Lobicilik</a:t>
            </a:r>
            <a:r>
              <a:rPr lang="en-US" sz="2800" b="1" i="0" u="none" strike="noStrike" baseline="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i="0" u="none" strike="noStrike" baseline="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ve</a:t>
            </a:r>
            <a:r>
              <a:rPr lang="en-US" sz="2800" b="1" i="0" u="none" strike="noStrike" baseline="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i="0" u="none" strike="noStrike" baseline="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Baskı</a:t>
            </a:r>
            <a:r>
              <a:rPr lang="en-US" sz="2800" b="1" i="0" u="none" strike="noStrike" baseline="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i="0" u="none" strike="noStrike" baseline="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Grupları</a:t>
            </a:r>
            <a:r>
              <a:rPr lang="en-US" sz="2800" b="1" i="0" u="none" strike="noStrike" baseline="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i="0" u="none" strike="noStrike" baseline="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Arasındaki</a:t>
            </a:r>
            <a:r>
              <a:rPr lang="en-US" sz="2800" b="1" i="0" u="none" strike="noStrike" baseline="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i="0" u="none" strike="noStrike" baseline="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Fark</a:t>
            </a:r>
            <a:endParaRPr lang="en-US" sz="2800" b="1" i="0" u="none" strike="noStrike" baseline="0" dirty="0" smtClean="0">
              <a:solidFill>
                <a:schemeClr val="accent1">
                  <a:lumMod val="20000"/>
                  <a:lumOff val="80000"/>
                </a:schemeClr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457200" algn="just" rtl="0">
              <a:lnSpc>
                <a:spcPct val="150000"/>
              </a:lnSpc>
              <a:buNone/>
            </a:pPr>
            <a:r>
              <a:rPr lang="en-US" sz="2800" b="0" i="0" u="none" strike="noStrike" baseline="0" dirty="0" err="1" smtClean="0">
                <a:solidFill>
                  <a:schemeClr val="accent1"/>
                </a:solidFill>
                <a:latin typeface="Times New Roman" panose="02020603050405020304" pitchFamily="18" charset="0"/>
              </a:rPr>
              <a:t>Baskı</a:t>
            </a:r>
            <a:r>
              <a:rPr lang="en-US" sz="2800" b="0" i="0" u="none" strike="noStrike" baseline="0" dirty="0" smtClean="0">
                <a:solidFill>
                  <a:schemeClr val="accent1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 smtClean="0">
                <a:solidFill>
                  <a:schemeClr val="accent1"/>
                </a:solidFill>
                <a:latin typeface="Times New Roman" panose="02020603050405020304" pitchFamily="18" charset="0"/>
              </a:rPr>
              <a:t>Grupları</a:t>
            </a:r>
            <a:r>
              <a:rPr lang="en-US" sz="2800" b="0" i="0" u="none" strike="noStrike" baseline="0" dirty="0" smtClean="0">
                <a:solidFill>
                  <a:schemeClr val="accent1"/>
                </a:solidFill>
                <a:latin typeface="Times New Roman" panose="02020603050405020304" pitchFamily="18" charset="0"/>
              </a:rPr>
              <a:t>: </a:t>
            </a:r>
            <a:r>
              <a:rPr lang="en-US" sz="2800" b="0" i="0" u="none" strike="noStrike" baseline="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Belirli</a:t>
            </a:r>
            <a:r>
              <a:rPr lang="en-US" sz="2800" b="0" i="0" u="none" strike="noStrike" baseline="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çıkarlar</a:t>
            </a:r>
            <a:r>
              <a:rPr lang="en-US" sz="2800" b="0" i="0" u="none" strike="noStrike" baseline="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doğrultusunda</a:t>
            </a:r>
            <a:r>
              <a:rPr lang="en-US" sz="2800" b="0" i="0" u="none" strike="noStrike" baseline="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ortak</a:t>
            </a:r>
            <a:r>
              <a:rPr lang="en-US" sz="2800" b="0" i="0" u="none" strike="noStrike" baseline="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amaçlar</a:t>
            </a:r>
            <a:r>
              <a:rPr lang="en-US" sz="2800" b="0" i="0" u="none" strike="noStrike" baseline="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için</a:t>
            </a:r>
            <a:r>
              <a:rPr lang="en-US" sz="2800" b="0" i="0" u="none" strike="noStrike" baseline="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kurulan</a:t>
            </a:r>
            <a:r>
              <a:rPr lang="en-US" sz="2800" b="0" i="0" u="none" strike="noStrike" baseline="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, </a:t>
            </a:r>
            <a:r>
              <a:rPr lang="en-US" sz="2800" b="0" i="0" u="none" strike="noStrike" baseline="0" dirty="0" err="1" smtClean="0">
                <a:solidFill>
                  <a:schemeClr val="accent2"/>
                </a:solidFill>
                <a:latin typeface="Times New Roman" panose="02020603050405020304" pitchFamily="18" charset="0"/>
              </a:rPr>
              <a:t>genellikle</a:t>
            </a:r>
            <a:r>
              <a:rPr lang="en-US" sz="2800" b="0" i="0" u="none" strike="noStrike" baseline="0" dirty="0" smtClean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 smtClean="0">
                <a:solidFill>
                  <a:schemeClr val="accent2"/>
                </a:solidFill>
                <a:latin typeface="Times New Roman" panose="02020603050405020304" pitchFamily="18" charset="0"/>
              </a:rPr>
              <a:t>iktidarla</a:t>
            </a:r>
            <a:r>
              <a:rPr lang="en-US" sz="2800" b="0" i="0" u="none" strike="noStrike" baseline="0" dirty="0" smtClean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 smtClean="0">
                <a:solidFill>
                  <a:schemeClr val="accent2"/>
                </a:solidFill>
                <a:latin typeface="Times New Roman" panose="02020603050405020304" pitchFamily="18" charset="0"/>
              </a:rPr>
              <a:t>ilişkileri</a:t>
            </a:r>
            <a:r>
              <a:rPr lang="en-US" sz="2800" b="0" i="0" u="none" strike="noStrike" baseline="0" dirty="0" smtClean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 smtClean="0">
                <a:solidFill>
                  <a:schemeClr val="accent2"/>
                </a:solidFill>
                <a:latin typeface="Times New Roman" panose="02020603050405020304" pitchFamily="18" charset="0"/>
              </a:rPr>
              <a:t>sınırlı</a:t>
            </a:r>
            <a:r>
              <a:rPr lang="en-US" sz="2800" b="0" i="0" u="none" strike="noStrike" baseline="0" dirty="0" smtClean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olan</a:t>
            </a:r>
            <a:r>
              <a:rPr lang="en-US" sz="2800" b="0" i="0" u="none" strike="noStrike" baseline="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gruplardır</a:t>
            </a:r>
            <a:r>
              <a:rPr lang="en-US" sz="2800" b="0" i="0" u="none" strike="noStrike" baseline="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.</a:t>
            </a:r>
          </a:p>
          <a:p>
            <a:pPr marL="0" marR="0" lvl="0" indent="457200" algn="just" rtl="0">
              <a:lnSpc>
                <a:spcPct val="150000"/>
              </a:lnSpc>
              <a:buNone/>
            </a:pPr>
            <a:r>
              <a:rPr lang="en-US" sz="2800" b="0" i="0" u="none" strike="noStrike" baseline="0" dirty="0" err="1" smtClean="0">
                <a:solidFill>
                  <a:schemeClr val="accent1"/>
                </a:solidFill>
                <a:latin typeface="Times New Roman" panose="02020603050405020304" pitchFamily="18" charset="0"/>
              </a:rPr>
              <a:t>Lobiler</a:t>
            </a:r>
            <a:r>
              <a:rPr lang="en-US" sz="2800" b="0" i="0" u="none" strike="noStrike" baseline="0" dirty="0" smtClean="0">
                <a:solidFill>
                  <a:schemeClr val="accent1"/>
                </a:solidFill>
                <a:latin typeface="Times New Roman" panose="02020603050405020304" pitchFamily="18" charset="0"/>
              </a:rPr>
              <a:t>: </a:t>
            </a:r>
            <a:r>
              <a:rPr lang="en-US" sz="2800" b="0" i="0" u="none" strike="noStrike" baseline="0" dirty="0" err="1" smtClean="0">
                <a:solidFill>
                  <a:schemeClr val="accent2"/>
                </a:solidFill>
                <a:latin typeface="Times New Roman" panose="02020603050405020304" pitchFamily="18" charset="0"/>
              </a:rPr>
              <a:t>Devlet</a:t>
            </a:r>
            <a:r>
              <a:rPr lang="en-US" sz="2800" b="0" i="0" u="none" strike="noStrike" baseline="0" dirty="0" smtClean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 smtClean="0">
                <a:solidFill>
                  <a:schemeClr val="accent2"/>
                </a:solidFill>
                <a:latin typeface="Times New Roman" panose="02020603050405020304" pitchFamily="18" charset="0"/>
              </a:rPr>
              <a:t>yetkilileri</a:t>
            </a:r>
            <a:r>
              <a:rPr lang="en-US" sz="2800" b="0" i="0" u="none" strike="noStrike" baseline="0" dirty="0" smtClean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 smtClean="0">
                <a:solidFill>
                  <a:schemeClr val="accent2"/>
                </a:solidFill>
                <a:latin typeface="Times New Roman" panose="02020603050405020304" pitchFamily="18" charset="0"/>
              </a:rPr>
              <a:t>üzerinde</a:t>
            </a:r>
            <a:r>
              <a:rPr lang="en-US" sz="2800" b="0" i="0" u="none" strike="noStrike" baseline="0" dirty="0" smtClean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 smtClean="0">
                <a:solidFill>
                  <a:schemeClr val="accent2"/>
                </a:solidFill>
                <a:latin typeface="Times New Roman" panose="02020603050405020304" pitchFamily="18" charset="0"/>
              </a:rPr>
              <a:t>etkinlik</a:t>
            </a:r>
            <a:r>
              <a:rPr lang="en-US" sz="2800" b="0" i="0" u="none" strike="noStrike" baseline="0" dirty="0" smtClean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 smtClean="0">
                <a:solidFill>
                  <a:schemeClr val="accent2"/>
                </a:solidFill>
                <a:latin typeface="Times New Roman" panose="02020603050405020304" pitchFamily="18" charset="0"/>
              </a:rPr>
              <a:t>sağlayarak</a:t>
            </a:r>
            <a:r>
              <a:rPr lang="en-US" sz="2800" b="0" i="0" u="none" strike="noStrike" baseline="0" dirty="0" smtClean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karar</a:t>
            </a:r>
            <a:r>
              <a:rPr lang="en-US" sz="2800" b="0" i="0" u="none" strike="noStrike" baseline="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 alma </a:t>
            </a:r>
            <a:r>
              <a:rPr lang="en-US" sz="2800" b="0" i="0" u="none" strike="noStrike" baseline="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süreçlerini</a:t>
            </a:r>
            <a:r>
              <a:rPr lang="en-US" sz="2800" b="0" i="0" u="none" strike="noStrike" baseline="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doğrudan</a:t>
            </a:r>
            <a:r>
              <a:rPr lang="en-US" sz="2800" b="0" i="0" u="none" strike="noStrike" baseline="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etkilemeye</a:t>
            </a:r>
            <a:r>
              <a:rPr lang="en-US" sz="2800" b="0" i="0" u="none" strike="noStrike" baseline="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çalışan</a:t>
            </a:r>
            <a:r>
              <a:rPr lang="en-US" sz="2800" b="0" i="0" u="none" strike="noStrike" baseline="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gruplardır</a:t>
            </a:r>
            <a:r>
              <a:rPr lang="en-US" sz="2800" b="0" i="0" u="none" strike="noStrike" baseline="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492951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marR="0" indent="457200" algn="just" rtl="0">
              <a:buFont typeface="Arial" panose="020B0604020202020204" pitchFamily="34" charset="0"/>
              <a:buNone/>
            </a:pPr>
            <a:r>
              <a:rPr lang="en-US" sz="2800" b="1" i="0" u="none" strike="noStrike" baseline="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Lobiciliğin</a:t>
            </a:r>
            <a:r>
              <a:rPr lang="en-US" sz="2800" b="1" i="0" u="none" strike="noStrike" baseline="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i="0" u="none" strike="noStrike" baseline="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İşlevleri</a:t>
            </a:r>
            <a:r>
              <a:rPr lang="en-US" sz="2800" b="1" i="0" u="none" strike="noStrike" baseline="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: </a:t>
            </a:r>
            <a:r>
              <a:rPr lang="en-US" sz="2800" b="1" i="0" u="none" strike="noStrike" baseline="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Demokratik</a:t>
            </a:r>
            <a:r>
              <a:rPr lang="en-US" sz="2800" b="1" i="0" u="none" strike="noStrike" baseline="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i="0" u="none" strike="noStrike" baseline="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Süreçteki</a:t>
            </a:r>
            <a:r>
              <a:rPr lang="en-US" sz="2800" b="1" i="0" u="none" strike="noStrike" baseline="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i="0" u="none" strike="noStrike" baseline="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Rolü</a:t>
            </a:r>
            <a:r>
              <a:rPr lang="en-US" sz="2800" b="1" i="0" u="none" strike="noStrike" baseline="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i="0" u="none" strike="noStrike" baseline="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ve</a:t>
            </a:r>
            <a:r>
              <a:rPr lang="en-US" sz="2800" b="1" i="0" u="none" strike="noStrike" baseline="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i="0" u="none" strike="noStrike" baseline="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Katkıları</a:t>
            </a:r>
            <a:endParaRPr lang="en-US" sz="2800" b="1" i="0" u="none" strike="noStrike" baseline="0" dirty="0" smtClean="0">
              <a:solidFill>
                <a:schemeClr val="accent1">
                  <a:lumMod val="20000"/>
                  <a:lumOff val="80000"/>
                </a:schemeClr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457200" algn="just" rtl="0">
              <a:lnSpc>
                <a:spcPct val="150000"/>
              </a:lnSpc>
              <a:buNone/>
            </a:pPr>
            <a:r>
              <a:rPr lang="en-US" sz="2800" b="0" i="0" u="none" strike="noStrike" baseline="0" dirty="0" err="1" smtClean="0">
                <a:solidFill>
                  <a:srgbClr val="FFFF00"/>
                </a:solidFill>
                <a:latin typeface="Times New Roman" panose="02020603050405020304" pitchFamily="18" charset="0"/>
              </a:rPr>
              <a:t>Lobicilik</a:t>
            </a:r>
            <a:r>
              <a:rPr lang="en-US" sz="2800" b="0" i="0" u="none" strike="noStrike" baseline="0" dirty="0" smtClean="0">
                <a:solidFill>
                  <a:srgbClr val="FFFF00"/>
                </a:solidFill>
                <a:latin typeface="Times New Roman" panose="02020603050405020304" pitchFamily="18" charset="0"/>
              </a:rPr>
              <a:t>, </a:t>
            </a:r>
            <a:r>
              <a:rPr lang="tr-TR" dirty="0">
                <a:solidFill>
                  <a:schemeClr val="accent2"/>
                </a:solidFill>
                <a:latin typeface="Times New Roman" panose="02020603050405020304" pitchFamily="18" charset="0"/>
              </a:rPr>
              <a:t>Ç</a:t>
            </a:r>
            <a:r>
              <a:rPr lang="en-US" sz="2800" b="0" i="0" u="none" strike="noStrike" baseline="0" dirty="0" err="1" smtClean="0">
                <a:solidFill>
                  <a:schemeClr val="accent2"/>
                </a:solidFill>
                <a:latin typeface="Times New Roman" panose="02020603050405020304" pitchFamily="18" charset="0"/>
              </a:rPr>
              <a:t>eşitli</a:t>
            </a:r>
            <a:r>
              <a:rPr lang="en-US" sz="2800" b="0" i="0" u="none" strike="noStrike" baseline="0" dirty="0" smtClean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 smtClean="0">
                <a:solidFill>
                  <a:schemeClr val="accent2"/>
                </a:solidFill>
                <a:latin typeface="Times New Roman" panose="02020603050405020304" pitchFamily="18" charset="0"/>
              </a:rPr>
              <a:t>kesimlerin</a:t>
            </a:r>
            <a:r>
              <a:rPr lang="en-US" sz="2800" b="0" i="0" u="none" strike="noStrike" baseline="0" dirty="0" smtClean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 smtClean="0">
                <a:solidFill>
                  <a:schemeClr val="accent2"/>
                </a:solidFill>
                <a:latin typeface="Times New Roman" panose="02020603050405020304" pitchFamily="18" charset="0"/>
              </a:rPr>
              <a:t>ve</a:t>
            </a:r>
            <a:r>
              <a:rPr lang="en-US" sz="2800" b="0" i="0" u="none" strike="noStrike" baseline="0" dirty="0" smtClean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 smtClean="0">
                <a:solidFill>
                  <a:schemeClr val="accent2"/>
                </a:solidFill>
                <a:latin typeface="Times New Roman" panose="02020603050405020304" pitchFamily="18" charset="0"/>
              </a:rPr>
              <a:t>çıkar</a:t>
            </a:r>
            <a:r>
              <a:rPr lang="en-US" sz="2800" b="0" i="0" u="none" strike="noStrike" baseline="0" dirty="0" smtClean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 smtClean="0">
                <a:solidFill>
                  <a:schemeClr val="accent2"/>
                </a:solidFill>
                <a:latin typeface="Times New Roman" panose="02020603050405020304" pitchFamily="18" charset="0"/>
              </a:rPr>
              <a:t>gruplarının</a:t>
            </a:r>
            <a:r>
              <a:rPr lang="en-US" sz="2800" b="0" i="0" u="none" strike="noStrike" baseline="0" dirty="0" smtClean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 smtClean="0">
                <a:solidFill>
                  <a:schemeClr val="accent2"/>
                </a:solidFill>
                <a:latin typeface="Times New Roman" panose="02020603050405020304" pitchFamily="18" charset="0"/>
              </a:rPr>
              <a:t>görüşlerini</a:t>
            </a:r>
            <a:r>
              <a:rPr lang="en-US" sz="2800" b="0" i="0" u="none" strike="noStrike" baseline="0" dirty="0" smtClean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 smtClean="0">
                <a:solidFill>
                  <a:schemeClr val="accent2"/>
                </a:solidFill>
                <a:latin typeface="Times New Roman" panose="02020603050405020304" pitchFamily="18" charset="0"/>
              </a:rPr>
              <a:t>yasa</a:t>
            </a:r>
            <a:r>
              <a:rPr lang="en-US" sz="2800" b="0" i="0" u="none" strike="noStrike" baseline="0" dirty="0" smtClean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 smtClean="0">
                <a:solidFill>
                  <a:schemeClr val="accent2"/>
                </a:solidFill>
                <a:latin typeface="Times New Roman" panose="02020603050405020304" pitchFamily="18" charset="0"/>
              </a:rPr>
              <a:t>yapıcılara</a:t>
            </a:r>
            <a:r>
              <a:rPr lang="en-US" sz="2800" b="0" i="0" u="none" strike="noStrike" baseline="0" dirty="0" smtClean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 smtClean="0">
                <a:solidFill>
                  <a:schemeClr val="accent2"/>
                </a:solidFill>
                <a:latin typeface="Times New Roman" panose="02020603050405020304" pitchFamily="18" charset="0"/>
              </a:rPr>
              <a:t>aktararak</a:t>
            </a:r>
            <a:r>
              <a:rPr lang="en-US" sz="2800" b="0" i="0" u="none" strike="noStrike" baseline="0" dirty="0" smtClean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 smtClean="0">
                <a:solidFill>
                  <a:schemeClr val="accent2"/>
                </a:solidFill>
                <a:latin typeface="Times New Roman" panose="02020603050405020304" pitchFamily="18" charset="0"/>
              </a:rPr>
              <a:t>demokrasinin</a:t>
            </a:r>
            <a:r>
              <a:rPr lang="en-US" sz="2800" b="0" i="0" u="none" strike="noStrike" baseline="0" dirty="0" smtClean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 smtClean="0">
                <a:solidFill>
                  <a:schemeClr val="accent2"/>
                </a:solidFill>
                <a:latin typeface="Times New Roman" panose="02020603050405020304" pitchFamily="18" charset="0"/>
              </a:rPr>
              <a:t>güçlenmesine</a:t>
            </a:r>
            <a:r>
              <a:rPr lang="en-US" sz="2800" b="0" i="0" u="none" strike="noStrike" baseline="0" dirty="0" smtClean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 smtClean="0">
                <a:solidFill>
                  <a:srgbClr val="FFFF00"/>
                </a:solidFill>
                <a:latin typeface="Times New Roman" panose="02020603050405020304" pitchFamily="18" charset="0"/>
              </a:rPr>
              <a:t>katkıda</a:t>
            </a:r>
            <a:r>
              <a:rPr lang="en-US" sz="2800" b="0" i="0" u="none" strike="noStrike" baseline="0" dirty="0" smtClean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 smtClean="0">
                <a:solidFill>
                  <a:srgbClr val="FFFF00"/>
                </a:solidFill>
                <a:latin typeface="Times New Roman" panose="02020603050405020304" pitchFamily="18" charset="0"/>
              </a:rPr>
              <a:t>bulunur</a:t>
            </a:r>
            <a:r>
              <a:rPr lang="en-US" sz="2800" b="0" i="0" u="none" strike="noStrike" baseline="0" dirty="0" smtClean="0">
                <a:solidFill>
                  <a:srgbClr val="FFFF00"/>
                </a:solidFill>
                <a:latin typeface="Times New Roman" panose="02020603050405020304" pitchFamily="18" charset="0"/>
              </a:rPr>
              <a:t>. </a:t>
            </a:r>
            <a:r>
              <a:rPr lang="en-US" sz="2800" b="0" i="0" u="none" strike="noStrike" baseline="0" dirty="0" err="1" smtClean="0">
                <a:solidFill>
                  <a:schemeClr val="accent2"/>
                </a:solidFill>
                <a:latin typeface="Times New Roman" panose="02020603050405020304" pitchFamily="18" charset="0"/>
              </a:rPr>
              <a:t>İşlevleri</a:t>
            </a:r>
            <a:r>
              <a:rPr lang="en-US" sz="2800" b="0" i="0" u="none" strike="noStrike" baseline="0" dirty="0" smtClean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 smtClean="0">
                <a:solidFill>
                  <a:srgbClr val="FFFF00"/>
                </a:solidFill>
                <a:latin typeface="Times New Roman" panose="02020603050405020304" pitchFamily="18" charset="0"/>
              </a:rPr>
              <a:t>şu</a:t>
            </a:r>
            <a:r>
              <a:rPr lang="en-US" sz="2800" b="0" i="0" u="none" strike="noStrike" baseline="0" dirty="0" smtClean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 smtClean="0">
                <a:solidFill>
                  <a:srgbClr val="FFFF00"/>
                </a:solidFill>
                <a:latin typeface="Times New Roman" panose="02020603050405020304" pitchFamily="18" charset="0"/>
              </a:rPr>
              <a:t>şekilde</a:t>
            </a:r>
            <a:r>
              <a:rPr lang="en-US" sz="2800" b="0" i="0" u="none" strike="noStrike" baseline="0" dirty="0" smtClean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 smtClean="0">
                <a:solidFill>
                  <a:schemeClr val="accent2"/>
                </a:solidFill>
                <a:latin typeface="Times New Roman" panose="02020603050405020304" pitchFamily="18" charset="0"/>
              </a:rPr>
              <a:t>özetlenebilir</a:t>
            </a:r>
            <a:r>
              <a:rPr lang="en-US" sz="2800" b="0" i="0" u="none" strike="noStrike" baseline="0" dirty="0" smtClean="0">
                <a:solidFill>
                  <a:srgbClr val="FFFF00"/>
                </a:solidFill>
                <a:latin typeface="Times New Roman" panose="02020603050405020304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7244286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211014" y="348517"/>
            <a:ext cx="11690253" cy="6010079"/>
          </a:xfrm>
        </p:spPr>
        <p:txBody>
          <a:bodyPr/>
          <a:lstStyle/>
          <a:p>
            <a:pPr marL="0" marR="0" lvl="0" indent="457200" algn="just" rtl="0">
              <a:lnSpc>
                <a:spcPct val="150000"/>
              </a:lnSpc>
              <a:buNone/>
            </a:pPr>
            <a:r>
              <a:rPr lang="en-US" sz="2800" b="0" i="0" u="none" strike="noStrike" baseline="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1. </a:t>
            </a:r>
            <a:r>
              <a:rPr lang="en-US" sz="2800" b="0" i="0" u="none" strike="noStrike" baseline="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Çıkar</a:t>
            </a:r>
            <a:r>
              <a:rPr lang="en-US" sz="2800" b="0" i="0" u="none" strike="noStrike" baseline="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Gruplarının</a:t>
            </a:r>
            <a:r>
              <a:rPr lang="en-US" sz="2800" b="0" i="0" u="none" strike="noStrike" baseline="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Kimlik</a:t>
            </a:r>
            <a:r>
              <a:rPr lang="en-US" sz="2800" b="0" i="0" u="none" strike="noStrike" baseline="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ve</a:t>
            </a:r>
            <a:r>
              <a:rPr lang="en-US" sz="2800" b="0" i="0" u="none" strike="noStrike" baseline="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Amaçlarının</a:t>
            </a:r>
            <a:r>
              <a:rPr lang="en-US" sz="2800" b="0" i="0" u="none" strike="noStrike" baseline="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Belirginleşmesi</a:t>
            </a:r>
            <a:endParaRPr lang="en-US" sz="2800" b="0" i="0" u="none" strike="noStrike" baseline="0" dirty="0" smtClean="0">
              <a:solidFill>
                <a:schemeClr val="accent1">
                  <a:lumMod val="20000"/>
                  <a:lumOff val="80000"/>
                </a:schemeClr>
              </a:solidFill>
              <a:latin typeface="Times New Roman" panose="02020603050405020304" pitchFamily="18" charset="0"/>
            </a:endParaRPr>
          </a:p>
          <a:p>
            <a:pPr marL="0" marR="0" lvl="0" indent="457200" algn="just" rtl="0">
              <a:lnSpc>
                <a:spcPct val="150000"/>
              </a:lnSpc>
              <a:buNone/>
            </a:pPr>
            <a:r>
              <a:rPr lang="en-US" sz="2800" b="0" i="0" u="none" strike="noStrike" baseline="0" dirty="0" err="1" smtClean="0">
                <a:solidFill>
                  <a:schemeClr val="accent1"/>
                </a:solidFill>
                <a:latin typeface="Times New Roman" panose="02020603050405020304" pitchFamily="18" charset="0"/>
              </a:rPr>
              <a:t>Amaç</a:t>
            </a:r>
            <a:r>
              <a:rPr lang="en-US" sz="2800" b="0" i="0" u="none" strike="noStrike" baseline="0" dirty="0" smtClean="0">
                <a:solidFill>
                  <a:schemeClr val="accent1"/>
                </a:solidFill>
                <a:latin typeface="Times New Roman" panose="02020603050405020304" pitchFamily="18" charset="0"/>
              </a:rPr>
              <a:t>: </a:t>
            </a:r>
            <a:r>
              <a:rPr lang="en-US" sz="2800" b="0" i="0" u="none" strike="noStrike" baseline="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Lobicilik</a:t>
            </a:r>
            <a:r>
              <a:rPr lang="en-US" sz="2800" b="0" i="0" u="none" strike="noStrike" baseline="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faaliyetleri</a:t>
            </a:r>
            <a:r>
              <a:rPr lang="en-US" sz="2800" b="0" i="0" u="none" strike="noStrike" baseline="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, </a:t>
            </a:r>
            <a:r>
              <a:rPr lang="en-US" sz="2800" b="0" i="0" u="none" strike="noStrike" baseline="0" dirty="0" err="1" smtClean="0">
                <a:solidFill>
                  <a:schemeClr val="accent2"/>
                </a:solidFill>
                <a:latin typeface="Times New Roman" panose="02020603050405020304" pitchFamily="18" charset="0"/>
              </a:rPr>
              <a:t>yasa</a:t>
            </a:r>
            <a:r>
              <a:rPr lang="en-US" sz="2800" b="0" i="0" u="none" strike="noStrike" baseline="0" dirty="0" smtClean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 smtClean="0">
                <a:solidFill>
                  <a:schemeClr val="accent2"/>
                </a:solidFill>
                <a:latin typeface="Times New Roman" panose="02020603050405020304" pitchFamily="18" charset="0"/>
              </a:rPr>
              <a:t>yapıcıların</a:t>
            </a:r>
            <a:r>
              <a:rPr lang="en-US" sz="2800" b="0" i="0" u="none" strike="noStrike" baseline="0" dirty="0" smtClean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 smtClean="0">
                <a:solidFill>
                  <a:schemeClr val="accent2"/>
                </a:solidFill>
                <a:latin typeface="Times New Roman" panose="02020603050405020304" pitchFamily="18" charset="0"/>
              </a:rPr>
              <a:t>ilgilendikleri</a:t>
            </a:r>
            <a:r>
              <a:rPr lang="en-US" sz="2800" b="0" i="0" u="none" strike="noStrike" baseline="0" dirty="0" smtClean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 smtClean="0">
                <a:solidFill>
                  <a:schemeClr val="accent2"/>
                </a:solidFill>
                <a:latin typeface="Times New Roman" panose="02020603050405020304" pitchFamily="18" charset="0"/>
              </a:rPr>
              <a:t>konularda</a:t>
            </a:r>
            <a:r>
              <a:rPr lang="en-US" sz="2800" b="0" i="0" u="none" strike="noStrike" baseline="0" dirty="0" smtClean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 smtClean="0">
                <a:solidFill>
                  <a:schemeClr val="accent2"/>
                </a:solidFill>
                <a:latin typeface="Times New Roman" panose="02020603050405020304" pitchFamily="18" charset="0"/>
              </a:rPr>
              <a:t>hangi</a:t>
            </a:r>
            <a:r>
              <a:rPr lang="en-US" sz="2800" b="0" i="0" u="none" strike="noStrike" baseline="0" dirty="0" smtClean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 smtClean="0">
                <a:solidFill>
                  <a:schemeClr val="accent2"/>
                </a:solidFill>
                <a:latin typeface="Times New Roman" panose="02020603050405020304" pitchFamily="18" charset="0"/>
              </a:rPr>
              <a:t>toplumsal</a:t>
            </a:r>
            <a:r>
              <a:rPr lang="en-US" sz="2800" b="0" i="0" u="none" strike="noStrike" baseline="0" dirty="0" smtClean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 smtClean="0">
                <a:solidFill>
                  <a:schemeClr val="accent2"/>
                </a:solidFill>
                <a:latin typeface="Times New Roman" panose="02020603050405020304" pitchFamily="18" charset="0"/>
              </a:rPr>
              <a:t>kesimlerin</a:t>
            </a:r>
            <a:r>
              <a:rPr lang="en-US" sz="2800" b="0" i="0" u="none" strike="noStrike" baseline="0" dirty="0" smtClean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 smtClean="0">
                <a:solidFill>
                  <a:schemeClr val="accent2"/>
                </a:solidFill>
                <a:latin typeface="Times New Roman" panose="02020603050405020304" pitchFamily="18" charset="0"/>
              </a:rPr>
              <a:t>veya</a:t>
            </a:r>
            <a:r>
              <a:rPr lang="en-US" sz="2800" b="0" i="0" u="none" strike="noStrike" baseline="0" dirty="0" smtClean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 smtClean="0">
                <a:solidFill>
                  <a:schemeClr val="accent2"/>
                </a:solidFill>
                <a:latin typeface="Times New Roman" panose="02020603050405020304" pitchFamily="18" charset="0"/>
              </a:rPr>
              <a:t>çıkar</a:t>
            </a:r>
            <a:r>
              <a:rPr lang="en-US" sz="2800" b="0" i="0" u="none" strike="noStrike" baseline="0" dirty="0" smtClean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 smtClean="0">
                <a:solidFill>
                  <a:schemeClr val="accent2"/>
                </a:solidFill>
                <a:latin typeface="Times New Roman" panose="02020603050405020304" pitchFamily="18" charset="0"/>
              </a:rPr>
              <a:t>gruplarının</a:t>
            </a:r>
            <a:r>
              <a:rPr lang="en-US" sz="2800" b="0" i="0" u="none" strike="noStrike" baseline="0" dirty="0" smtClean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 smtClean="0">
                <a:solidFill>
                  <a:schemeClr val="accent2"/>
                </a:solidFill>
                <a:latin typeface="Times New Roman" panose="02020603050405020304" pitchFamily="18" charset="0"/>
              </a:rPr>
              <a:t>rol</a:t>
            </a:r>
            <a:r>
              <a:rPr lang="en-US" sz="2800" b="0" i="0" u="none" strike="noStrike" baseline="0" dirty="0" smtClean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 smtClean="0">
                <a:solidFill>
                  <a:schemeClr val="accent2"/>
                </a:solidFill>
                <a:latin typeface="Times New Roman" panose="02020603050405020304" pitchFamily="18" charset="0"/>
              </a:rPr>
              <a:t>oynadığını</a:t>
            </a:r>
            <a:r>
              <a:rPr lang="en-US" sz="2800" b="0" i="0" u="none" strike="noStrike" baseline="0" dirty="0" smtClean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ortaya</a:t>
            </a:r>
            <a:r>
              <a:rPr lang="en-US" sz="2800" b="0" i="0" u="none" strike="noStrike" baseline="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koyar</a:t>
            </a:r>
            <a:r>
              <a:rPr lang="en-US" sz="2800" b="0" i="0" u="none" strike="noStrike" baseline="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.</a:t>
            </a:r>
          </a:p>
          <a:p>
            <a:pPr marL="0" marR="0" lvl="0" indent="457200" algn="just" rtl="0">
              <a:lnSpc>
                <a:spcPct val="150000"/>
              </a:lnSpc>
              <a:buNone/>
            </a:pPr>
            <a:r>
              <a:rPr lang="en-US" sz="2800" b="0" i="0" u="none" strike="noStrike" baseline="0" dirty="0" err="1" smtClean="0">
                <a:solidFill>
                  <a:schemeClr val="accent1"/>
                </a:solidFill>
                <a:latin typeface="Times New Roman" panose="02020603050405020304" pitchFamily="18" charset="0"/>
              </a:rPr>
              <a:t>Sonuç</a:t>
            </a:r>
            <a:r>
              <a:rPr lang="en-US" sz="2800" b="0" i="0" u="none" strike="noStrike" baseline="0" dirty="0" smtClean="0">
                <a:solidFill>
                  <a:schemeClr val="accent1"/>
                </a:solidFill>
                <a:latin typeface="Times New Roman" panose="02020603050405020304" pitchFamily="18" charset="0"/>
              </a:rPr>
              <a:t>: </a:t>
            </a:r>
            <a:r>
              <a:rPr lang="en-US" sz="2800" b="0" i="0" u="none" strike="noStrike" baseline="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Bu </a:t>
            </a:r>
            <a:r>
              <a:rPr lang="en-US" sz="2800" b="0" i="0" u="none" strike="noStrike" baseline="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bilgiler</a:t>
            </a:r>
            <a:r>
              <a:rPr lang="en-US" sz="2800" b="0" i="0" u="none" strike="noStrike" baseline="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, </a:t>
            </a:r>
            <a:r>
              <a:rPr lang="en-US" sz="2800" b="0" i="0" u="none" strike="noStrike" baseline="0" dirty="0" err="1" smtClean="0">
                <a:solidFill>
                  <a:schemeClr val="accent2"/>
                </a:solidFill>
                <a:latin typeface="Times New Roman" panose="02020603050405020304" pitchFamily="18" charset="0"/>
              </a:rPr>
              <a:t>yasa</a:t>
            </a:r>
            <a:r>
              <a:rPr lang="en-US" sz="2800" b="0" i="0" u="none" strike="noStrike" baseline="0" dirty="0" smtClean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 smtClean="0">
                <a:solidFill>
                  <a:schemeClr val="accent2"/>
                </a:solidFill>
                <a:latin typeface="Times New Roman" panose="02020603050405020304" pitchFamily="18" charset="0"/>
              </a:rPr>
              <a:t>yapıcıların</a:t>
            </a:r>
            <a:r>
              <a:rPr lang="en-US" sz="2800" b="0" i="0" u="none" strike="noStrike" baseline="0" dirty="0" smtClean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 smtClean="0">
                <a:solidFill>
                  <a:schemeClr val="accent2"/>
                </a:solidFill>
                <a:latin typeface="Times New Roman" panose="02020603050405020304" pitchFamily="18" charset="0"/>
              </a:rPr>
              <a:t>karar</a:t>
            </a:r>
            <a:r>
              <a:rPr lang="en-US" sz="2800" b="0" i="0" u="none" strike="noStrike" baseline="0" dirty="0" smtClean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 smtClean="0">
                <a:solidFill>
                  <a:schemeClr val="accent2"/>
                </a:solidFill>
                <a:latin typeface="Times New Roman" panose="02020603050405020304" pitchFamily="18" charset="0"/>
              </a:rPr>
              <a:t>verme</a:t>
            </a:r>
            <a:r>
              <a:rPr lang="en-US" sz="2800" b="0" i="0" u="none" strike="noStrike" baseline="0" dirty="0" smtClean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 smtClean="0">
                <a:solidFill>
                  <a:schemeClr val="accent2"/>
                </a:solidFill>
                <a:latin typeface="Times New Roman" panose="02020603050405020304" pitchFamily="18" charset="0"/>
              </a:rPr>
              <a:t>süreçlerinde</a:t>
            </a:r>
            <a:r>
              <a:rPr lang="en-US" sz="2800" b="0" i="0" u="none" strike="noStrike" baseline="0" dirty="0" smtClean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 smtClean="0">
                <a:solidFill>
                  <a:schemeClr val="accent2"/>
                </a:solidFill>
                <a:latin typeface="Times New Roman" panose="02020603050405020304" pitchFamily="18" charset="0"/>
              </a:rPr>
              <a:t>ön</a:t>
            </a:r>
            <a:r>
              <a:rPr lang="en-US" sz="2800" b="0" i="0" u="none" strike="noStrike" baseline="0" dirty="0" smtClean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 smtClean="0">
                <a:solidFill>
                  <a:schemeClr val="accent2"/>
                </a:solidFill>
                <a:latin typeface="Times New Roman" panose="02020603050405020304" pitchFamily="18" charset="0"/>
              </a:rPr>
              <a:t>fikir</a:t>
            </a:r>
            <a:r>
              <a:rPr lang="en-US" sz="2800" b="0" i="0" u="none" strike="noStrike" baseline="0" dirty="0" smtClean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 smtClean="0">
                <a:solidFill>
                  <a:schemeClr val="accent2"/>
                </a:solidFill>
                <a:latin typeface="Times New Roman" panose="02020603050405020304" pitchFamily="18" charset="0"/>
              </a:rPr>
              <a:t>geliştirmelerine</a:t>
            </a:r>
            <a:r>
              <a:rPr lang="en-US" sz="2800" b="0" i="0" u="none" strike="noStrike" baseline="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yardımcı</a:t>
            </a:r>
            <a:r>
              <a:rPr lang="en-US" sz="2800" b="0" i="0" u="none" strike="noStrike" baseline="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olur</a:t>
            </a:r>
            <a:r>
              <a:rPr lang="en-US" sz="2800" b="0" i="0" u="none" strike="noStrike" baseline="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311094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eması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eması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eması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168</TotalTime>
  <Words>1352</Words>
  <Application>Microsoft Office PowerPoint</Application>
  <PresentationFormat>Geniş ekran</PresentationFormat>
  <Paragraphs>107</Paragraphs>
  <Slides>33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33</vt:i4>
      </vt:variant>
    </vt:vector>
  </HeadingPairs>
  <TitlesOfParts>
    <vt:vector size="38" baseType="lpstr">
      <vt:lpstr>Arial</vt:lpstr>
      <vt:lpstr>Calibri</vt:lpstr>
      <vt:lpstr>Calibri Light</vt:lpstr>
      <vt:lpstr>Times New Roman</vt:lpstr>
      <vt:lpstr>Office Theme</vt:lpstr>
      <vt:lpstr>   Lobicilik: Tanım, Amaç ve Faaliyetler</vt:lpstr>
      <vt:lpstr>PowerPoint Sunusu</vt:lpstr>
      <vt:lpstr>PowerPoint Sunusu</vt:lpstr>
      <vt:lpstr>PowerPoint Sunusu</vt:lpstr>
      <vt:lpstr>PowerPoint Sunusu</vt:lpstr>
      <vt:lpstr>PowerPoint Sunusu</vt:lpstr>
      <vt:lpstr>6. Lobicilik ve Baskı Grupları Arasındaki Fark</vt:lpstr>
      <vt:lpstr>Lobiciliğin İşlevleri: Demokratik Süreçteki Rolü ve Katkıları</vt:lpstr>
      <vt:lpstr>PowerPoint Sunusu</vt:lpstr>
      <vt:lpstr>PowerPoint Sunusu</vt:lpstr>
      <vt:lpstr>PowerPoint Sunusu</vt:lpstr>
      <vt:lpstr>PowerPoint Sunusu</vt:lpstr>
      <vt:lpstr>Lobicilik Yöntemleri Stratejiler ve Uygulama Teknikleri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Halkla İlişkiler ve Lobicilik: İşlevsel Bağlantılar ve Stratejik Kullanım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Sponsorluğun Pazarlama Amaçları: Etkin Tanıtım ve Stratejik Değer</dc:title>
  <dc:creator>erhan çitil</dc:creator>
  <cp:lastModifiedBy>erhan çitil</cp:lastModifiedBy>
  <cp:revision>55</cp:revision>
  <dcterms:created xsi:type="dcterms:W3CDTF">2024-12-06T13:49:29Z</dcterms:created>
  <dcterms:modified xsi:type="dcterms:W3CDTF">2024-12-24T07:39:05Z</dcterms:modified>
</cp:coreProperties>
</file>