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_rels/slide35.xml.rels" ContentType="application/vnd.openxmlformats-package.relationships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36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7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38.xml.rels" ContentType="application/vnd.openxmlformats-package.relationships+xml"/>
  <Override PartName="/ppt/slides/_rels/slide5.xml.rels" ContentType="application/vnd.openxmlformats-package.relationships+xml"/>
  <Override PartName="/ppt/slides/_rels/slide39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  <Override PartName="/ppt/slides/_rels/slide40.xml.rels" ContentType="application/vnd.openxmlformats-package.relationships+xml"/>
  <Override PartName="/ppt/slides/_rels/slide41.xml.rels" ContentType="application/vnd.openxmlformats-package.relationships+xml"/>
  <Override PartName="/ppt/slides/_rels/slide42.xml.rels" ContentType="application/vnd.openxmlformats-package.relationships+xml"/>
  <Override PartName="/ppt/slides/_rels/slide43.xml.rels" ContentType="application/vnd.openxmlformats-package.relationships+xml"/>
  <Override PartName="/ppt/slides/_rels/slide44.xml.rels" ContentType="application/vnd.openxmlformats-package.relationships+xml"/>
  <Override PartName="/ppt/slides/_rels/slide45.xml.rels" ContentType="application/vnd.openxmlformats-package.relationships+xml"/>
  <Override PartName="/ppt/slides/_rels/slide46.xml.rels" ContentType="application/vnd.openxmlformats-package.relationships+xml"/>
  <Override PartName="/ppt/slides/_rels/slide47.xml.rels" ContentType="application/vnd.openxmlformats-package.relationships+xml"/>
  <Override PartName="/ppt/slides/_rels/slide48.xml.rels" ContentType="application/vnd.openxmlformats-package.relationships+xml"/>
  <Override PartName="/ppt/slides/_rels/slide49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D000CC8-C9B3-4DBD-A18C-942A3FCEE44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2E8D864-739E-43CF-9F87-9B396ED09A6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769EF9F-EF3A-40D4-85C5-EA637FD1EAD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89FB81D-4BCA-4046-979A-8B03F103E83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306F158-9835-4AC7-A060-469C717FB42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30B6EC0-4817-49BD-9B88-C91780776ED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9E6948D-774A-4AB1-952E-D4E6926EE1D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DED3B34-4AB7-4025-95DC-AE6421DE934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BD64096-2600-4423-9F77-A60485298CE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7B1F07E-ED1A-48FB-B081-D5D96A9C559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23BAF38-DBC3-49AD-B36A-C282BC9534A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4073C9B-52B7-4C19-8A2A-84DE5A73A8F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tr-TR" sz="4400" spc="-1" strike="noStrike">
                <a:solidFill>
                  <a:srgbClr val="000000"/>
                </a:solidFill>
                <a:latin typeface="Arial"/>
              </a:rPr>
              <a:t>Ana başlık metnini düzenlemek için tıklayın</a:t>
            </a: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3200" spc="-1" strike="noStrike">
                <a:solidFill>
                  <a:srgbClr val="000000"/>
                </a:solidFill>
                <a:latin typeface="Arial"/>
              </a:rPr>
              <a:t>Anahat metninin biçimini düzenlemek için tıklayın</a:t>
            </a: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tr-TR" sz="2800" spc="-1" strike="noStrike">
                <a:solidFill>
                  <a:srgbClr val="000000"/>
                </a:solidFill>
                <a:latin typeface="Arial"/>
              </a:rPr>
              <a:t>İkinci Anahat Düzeyi</a:t>
            </a:r>
            <a:endParaRPr b="0" lang="tr-TR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Üçüncü Anahat Düzeyi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tr-TR" sz="2000" spc="-1" strike="noStrike">
                <a:solidFill>
                  <a:srgbClr val="000000"/>
                </a:solidFill>
                <a:latin typeface="Arial"/>
              </a:rPr>
              <a:t>Dördüncü Anahat Düzeyi</a:t>
            </a:r>
            <a:endParaRPr b="0" lang="tr-TR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000000"/>
                </a:solidFill>
                <a:latin typeface="Arial"/>
              </a:rPr>
              <a:t>Beşinci Anahat Düzeyi</a:t>
            </a:r>
            <a:endParaRPr b="0" lang="tr-T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000000"/>
                </a:solidFill>
                <a:latin typeface="Arial"/>
              </a:rPr>
              <a:t>Altıncı Anahat Düzeyi</a:t>
            </a:r>
            <a:endParaRPr b="0" lang="tr-T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000000"/>
                </a:solidFill>
                <a:latin typeface="Arial"/>
              </a:rPr>
              <a:t>Yedinci Anahat Düzeyi</a:t>
            </a:r>
            <a:endParaRPr b="0" lang="tr-T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tr-T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tr-TR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tr-T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tr-T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tr-TR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tr-T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tr-T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258E2F88-9802-403E-81E9-63C59A2A39A7}" type="slidenum">
              <a:rPr b="0" lang="tr-TR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tr-T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70840" cy="513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000000"/>
                </a:solidFill>
                <a:latin typeface="Arial"/>
              </a:rPr>
              <a:t>          </a:t>
            </a:r>
            <a:r>
              <a:rPr b="1" lang="tr-TR" sz="2400" spc="-1" strike="noStrike">
                <a:solidFill>
                  <a:srgbClr val="000000"/>
                </a:solidFill>
                <a:latin typeface="Arial"/>
              </a:rPr>
              <a:t>DEĞERLENDİRME SORULARI   (7.BÖLÜM)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1. Aşağıdakilerden hangisi sponsorluk faaliyetlerinin amaçlarından biri değildir?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a) Satışları desteklemek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b) Yeni bir ürünü tanıtmak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c) Medyada yer almak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d) Ücretsiz tanıtım yapmak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e) Marka ile tüketici arasında bağ kurmak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68680" cy="512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    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DEĞERLENDİRME SORULARI  (8. BÖLÜM)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1. Eski tarihlerde toplumun önde gelenlerinin hayırseverlik duyguları içinde sanatı ve sanatçıları desteklemelerini açıklayan kavram aşağıdakilerden hangisidir?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a) Bağış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b) Sponsorluk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c) Mesenlik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d) Yardım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e) Himaye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68680" cy="512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2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2. Aşağıdakilerden hangisi kuruluşların kültür-sanat etkinliklerine sponsor olma amaçları arasında yer almaz?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a) Sanatçıları himaye etmek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b) Kurumun tanınırlığını artırmak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c) Çalışanları motive etmek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d) Kanaat önderleri nezdinde güven kazanmak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e) Medyada olumlu şekilde yer almak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68680" cy="512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3. Aşağıdakilerden hangisi kültür-sanat sponsorluğunu spor sponsorluğundan ayıran özelliklerdendir?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a) Hedef kitlenin daha homojen olması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b) Hedef kitlenin büyük olması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c) Hedef kitlenin daha rasyonel olması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d) Görece daha maliyetli olması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e) Medyanın dikkatini daha fazla çekmesi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68680" cy="512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4. Aşağıdakilerden hangisi kültür-sanat sponsorluğu bağlamında desteklenen alanlardan biri değildir?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a) Müzik festivali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b) Çevre etkinliği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c) Radyo programı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d) Resim sergisi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e) Müze kataloğu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68680" cy="512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5. Aşağıdakilerden hangisi müzik sponsorluğunda dikkat edilmesi gereken önemli noktalar arasında yer almaz?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a) Tanıtım çalışmalarında abartıya kaçmamak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b) Hedef kitle üzerinde etki edecek etkinlikleri seçmek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c) Sponsor olunacak etkinliğin kalitesine özen göstermek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d) Yapılan desteği hedef kitleye doğru kanal ve mesajlarla anlatmak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e) Toplumun genelinin benimsediği bir etkinliği seçmek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68680" cy="512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6. Aşağıdakilerden hangisi gösteri sanatları sponsorluğu çerçevesinde desteklenen etkinliklerdendir?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a) Müzik festivali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b) Fotoğraf sergisi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c) Müze restorasyonu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d) Tiyatro oyunu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e) Radyo programı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68680" cy="512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6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7. Müzelerin, galerilerin ve buralardaki sanat eserlerinin desteklendiği sponsorluk türü aşağıdakilerden hangisidir?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a) Program sponsorluğu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b) Müzik sponsorluğu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c) Sergi sponsorluğu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d) Basım-yayım sponsorluğu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e) Gösteri sanatları sponsorluğu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68680" cy="512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6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8. Aşağıdakilerden hangisi basım-yayım sponsorluğunda gerçekleştirilen destek türleri arasında yer almaz?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a) Eserin basım giderlerinin karşılanması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b) Yazarlara karşılıksız burs verilmesi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c) Belli miktarda eser satın alınması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d) Bilimsel eserlere yayım desteği sağlanması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e) Gazetelerin yayın promosyonlarının desteklenmes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68680" cy="512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5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9. Aşağıdakilerden hangisi program sponsorluğunu reklama göre daha avantajlı kılan özelliklerden değildir?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a) Program sponsorluğunda hedef kitle üzerinde etkili olmak için reklama oranla daha uzun bir süreye ihtiyaç vardır.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b) Program sponsorluğu ile kuruluş reklam kuşaklarındaki yığılmadan kaçınmış olur.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c) Program sponsorluğu rakip kuruluşların engellemesi olmadan kuruluşu hedef kitleye tanıtmada fırsatlar yaratır.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d) Program sponsorluğu reklama göre daha uygun maliyetli bir araçtır.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e) Program sponsorluğunda izleyicilerin/dinleyicilerin hedeflenen mesajdan kaçınmaları reklama oranla daha düşük bir olasılıktır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68680" cy="512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10. Aşağıdakilerden hangisi filmlerde uygulanan ürün yerleştirme stratejilerinden biri değildir?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a) Ürünün ismi söylenmeden filmde sadece görünmesi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b) Oyuncular tarafından ürünün filmde kullanılması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c) Ürün isminin filmde söylenmesi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d) Oyuncuların filmde ürünün özelliklerinden bahsetmeleri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e) Ürünün program arasındaki reklam kuşağında gösterilmesi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70840" cy="513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2. Aşağıdakilerden hangisi sponsorluk türlerinden biri değildir?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a) Sanat Sponsorluğu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b) Spor Sponsorluğu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c) Eğitim Sponsorluğu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d) Çevre Sponsorluğu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e) Halkla İlişkiler Sponsorluğu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67960" cy="512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DEĞERLENDİRME SORULARI (9. BÖLÜM)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1. Sosyal sponsorluğun temelinde aşağıdaki kavramlardan hangisi yatmaktadır?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a) Himayecilik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b) Sosyal sorumluluk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c) Hayırseverlik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d) Savunuculuk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e) Kurumsal vatandaşlık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67960" cy="512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4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2. Aşağıdakilerden hangisi sosyal sorumluluk anlayışının gelişmesine öncülük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eden gelişmelerden biri değildir?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a) Dünya genelinde demokratikleşme eğiliminin artması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b) Uluslararası kuruluşların yerel pazarlarda faaliyette bulunmaları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c) Toplumlar arasındaki etkileşimin artması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d) Kurum yöneticilerinin sosyal konulara daha duyarlı olmaları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e) İnsan hakları ve çevre gibi konularda toplumun bilinçlenmes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67960" cy="512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3. Aşağıdakilerden hangisi sosyal sponsorluğu diğer sponsorluk türlerinden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ayıran özelliklerdendir?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a) Daha kapsamlı ve uzun süreli uygulamaları içermesi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b) Toplum tarafından daha az iyi niyetle karşılanması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c) Büyük bütçeler gerektirmesi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d) Ticari beklentinin ön planda olması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e) Sadece maddi katkı şeklinde uygulanması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67960" cy="512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4. Aşağıdakilerden hangisi sosyal sorumluluk aşamalarından biri değildir?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a) Gönüllü sorumluluk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b) Yönetsel sorumluluk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c) Ekonomik sorumluluk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d) Etik sorumluluk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e) Yasal sorumluluk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67960" cy="512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0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5. Toplumda kuruluşa yönelik iyi niyetin oluşması veya güçlendirilmesi amacı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sosyal sorumluluk aşamalarının hangisinde geçerlidir?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a) Yönetsel sorumluluk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b) Etik sorumluluk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c) Gönüllü sorumluluk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d) Yasal sorumluluk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e) Ekonomik sorumluluk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67960" cy="512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6. Çevre sorunları konusunda toplumsal farkındalığı ve ilgiyi artırmayı amaçlayan bir etkinlik hangi sosyal sorumluluk girişimine konu olabilir?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a) Amaca yönelik pazarlama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b) Kurumsal sosyal pazarlama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c) Sosyal teşvik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d) Kurumsal hayırseverlik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e) Toplumsal gönüllülük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67960" cy="512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6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7. Sosyal sponsorluk ile ilgili aşağıdakilerden hangisi söylenemez?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a) Sosyal sponsorlukta kuruluşun faaliyet alanı ile sponsor olunan etkinliğin uyum göstermesi önemli değildir.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b) Kuruluşları sosyal sponsorluk faaliyetlerine yönelten nedenlerden biri de teşvik ve vergi indirimleridir.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c) Sosyal sponsorluk aracılığıyla kuruluşlar rekabet avantajı elde ederler.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d) Sosyal sponsorluk çalışmalarında toplumsal beklentiden ziyade kurumsal beklenti daha önemlidir.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e) Sosyal sponsorluk çalışmaları genellikle sivil toplum kuruluşları aracılığıyla gerçekleştirilir.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67960" cy="512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8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8. Aşağıdakilerden hangisi sosyal sponsorluk bağlamında desteklenen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etkinliklere örnek olamaz?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a) Kan bağışı kampanyası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b) Ağrı Dağı tırmanışı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c) Ulusal su kaynakları kongresi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d) Kitap okuma kampanyası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e) Minyatür resim sergisi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67960" cy="512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9. Aşağıdakilerden hangisi çevre sponsorluğunda dikkat edilmesi gereken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konulardan biri değildir?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a) Sponsorluk çalışmasının güncel bir soruna yönelik olması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b) Uzun vadeli projelere destek sağlanması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c) Medyanın ilgisini çekecek projelerin seçilmesi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d) Sponsorluk çalışmasının hedef kitlelerce anlaşılması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e) Desteklenecek etkinliğin ulusal düzeyde olması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67960" cy="512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10. Aşağıdakilerden hangisi macera-seyahat sponsorluğu çerçevesinde desteklenen etkinliklerdendir?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a) AIDS farkındalık kampanyası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b) Araştırma projeleri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c) Kütüphane kampanyası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d) Rekor denemeleri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e) Ağaç dikimi kampanyası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70840" cy="513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8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3. Aşağıdakilerden hangisi spor sponsorluğundaki artışın nedenlerinden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biridir?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a) Spora ilginin azalması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b) Reklamların daha etkili olması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c) Sporun sadece kendi hedef kitlesine hitap etmesi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d) Spor organizasyonlarının ulusal ve uluslararası büyüklüğe ulaşması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e) Sponsorluğun, reklamdan daha güçlü bir tanıtım aracı olması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66880" cy="512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0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  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DEĞERLENDİRME SORULARI (10. BÖLÜM)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1. Sponsorluk planlaması yapılırken aşağıdakilerden hangisine dikkat edilmez?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a) Sponsorluğu yürüten kurumun amaçları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b) Sponsorluğu yürüten kurumun hedef pazarı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c) Sponsorluğun boyutu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d) Sponsorluğun değeri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e) Sponsorluğun süresi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66880" cy="512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2. Sponsorluk politikasının hedefleriyle ilgili aşağıdaki ifadelerden hangisi söylenemez?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a) İşletmeler sponsorluk yoluyla firma ve marka ile ilgili toplumsal farkındalığı arttırırlar.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b) Sponsorluk işletme imajını olumlu hâle getirerek ticari değeri yükseltir.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c) Sponsorluk sayesinde işletmeler hedefledikleri pazara etkin bir şekilde ulaşabilirler.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d) İşletmeler sponsorluk yoluyla hedef kitlede olumlu bir imaj bırakabilirler.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e) Sponsorluk sayesinde işletmeler, satış amaçlarını ve rakamlarını reklam faaliyetlerinden çok daha kısa sürede gerçekleştirebilirler.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66880" cy="512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3. Aşağıdakilerden hangisi bir işletmenin sponsorluk için belirleyeceği amaçlar arasında değildir?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a) Firma kurum amaçları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b) Dağıtım amaçları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c) Medya amaçları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d) Kişisel amaçlar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e) Pazarlama amaçları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66880" cy="512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2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4. Aşağıdakilerden hangisisponsorluğun pazarlama amaçları çerçevesinde değerlendirilemez?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a) Hedef pazara ulaşma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b) Marka konumlandırma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c) Satışları artırma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d) Örnek ürün dağıtma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e) Görünürlüğü artırma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66880" cy="512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5. Kuruluşların çeşitli alanlara yaptıkları desteklemelerle halkın iyi niyetini kazanmayı amaçlamaları aşağıdakilerden hangisiyle ifade edilir?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a) Kamu algısı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b) Finansal ilişkiler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c) İş ilişkileri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d) Hedef pazara ulaşma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e) Marka konumlandırma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66880" cy="512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6. Aşağıdakilerden hangisi sponsorluğun medya amaçları arasında yer almaz?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a) Uygun hedef belirleme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b) Reklam kampanyalarını geliştirmek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c) Tanıtım oluşturma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d) Örnek ürün dağıtma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e) Görünürlüğü arttırma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66880" cy="512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4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7. İşletmeler için diğer kuruluşlarda çalışanlar, işletmenin faaliyet alanına ilişkin eğitim kurum mezunları, öğrenciler ve alan bilgisine sahip olanlar, kısaca fiziksel ve zihinsel olarak çalışma yetkinliğine sahip olanlara ne ad verilir?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a) İş gücü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b) Tüketici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c) Potansiyel iş gücü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d) Aktif izleyenler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e) Dağıtıcılar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66880" cy="512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8. Sponsorluk faaliyetinin hedef grupları; sponsorluk faaliyetine aktif katılanlar, bu faaliyeti faaliyetin yapıldığı yerden seyredenler ve ………………………… olmak üzere üç biçimde ele alınabilir.Cümlede boş bırakılan yere aşağıdakilerden hangisi getirilmelidir?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a) Kitle iletişim aracılığıyla izleyenler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b) İşletme çalışanları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c) İşletmenin potansiyel iş gücü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d) İşletme yöneticileri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e) Ürün dağıtıcıları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66880" cy="512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4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9. Aşağıdakilerden hangisi işletmelerin temel hedef gruplarından biri değildir?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a) Toplumsal çevre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b) Potansiyel iş gücü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c) Medya izleyicileri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d) Finansal hedef kitle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e) Çalışanlar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66880" cy="512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10. Aşağıdakilerden hangisi sponsorluk faaliyetinin hedef grupları arasında yer alır?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a) Dağıtımcılar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b) Aktif izleyiciler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c) Çalışanlar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d) Ham madde ve hizmet sağlayanlar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e) Toplumsal çevre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70840" cy="513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5. Bireysel sporcu sponsorluğu hakkında aşağıdakilerden hangisi söylenemez?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a) Tanınmış ve potansiyel vadeden yıldız oyuncuların seçimi önemlidir.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b) Takım sponsorluğuna göre riski azdır.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c) Sporcu, sponsorun reklamlarında da yer alabilir.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d) Sporcunun özel yaşamıyla ilgili sorunlar sponsorluk anlaşmasını etkiler.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e) Sporcunun tanınırlığı sponsorluğunu yaptığı ürün ya da markanın farkındalık düzeyini artırır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66160" cy="512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2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  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DEĞERLENDİRME SORULARI  (11. BÖLÜM)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1. Aşağıdakilerden hangisi “bir kuruluşun verdiği sponsorluk desteğinin hangi amaçlar doğrultusunda, hangi iletişim kanallarıyla, hangi mesajlarla ve ne şekilde yapılacağını süre ve maliyet hesaba katılarak planlanması” anlamına gelmektedir?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a) Sponsorluk bütçesi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b) Reklam politikası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c) Sponsorluk stratejisi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d) Pazarlama iletişimi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e) Medya planlaması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66160" cy="512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0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  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2. Aşağıdakilerden hangisi sponsorluk stratejisi sürecinde hesaba katılması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gereken unsurlardan biri değildir?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a) Faaliyet alanı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b) Kurumsal hedefler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c) Hedef kitle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d) Süre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e) Doğrudan satış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66160" cy="512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0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  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3. Aşağıdakilerden hangisi sponsorluk stratejilerinde zamanlama açısından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geçerlidir?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a) Sponsorluk stratejileri kısa vadeli olmalıdır.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b) Sponsorluk stratejileri uzun vadeli olmalıdır.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c) Sponsorluk stratejilerinde süre değişen şartlara göre belirlenir.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d) Sponsorluk stratejilerinde önceden süre belirlemek anlamsızdır.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e) Sponsorluk stratejilerinde zamanlama stratejinin parçasıdeğildir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66160" cy="512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  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4. Aşağıdaki hedef kitle gruplarından hangisi sponsorluk uygulamasının ana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hedefleri arasında yer almaz?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a) Sponsorluk faaliyetine katılanlar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b) Sponsorluk faaliyetini izleyenler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c) Kanaat önderleri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d) Sponsorluk faaliyetinde görev alanlar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e) İşletme personeli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66160" cy="512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9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  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5. Aşağıdakilerden hangisinde reklam ile sponsorluk arasındaki ilişki doğru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olarak ele alınmıştır?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a) Reklam kısa süreli, sponsorluk uzun vadelidir.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b) Sponsorluk da reklam gibi doğrudan satışları artırmaya yöneliktir.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c) Her ikisinde de hedef kitle dolaylı yoldan etkilenir.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d) Her ikisi de tamamen ticari amaçlıdır.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e) Her ikisi de birbirinden tamamen bağımsızdır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66160" cy="512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  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6. Aşağıdakilerden hangisi sponsorluk bütçesi için geçerli değildir?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a) Sponsorluk faaliyetinin başarıya ulaşmasını sağlamak amacıyla yapılan araştırma, ölçme ve değerlendirme harcamaları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b) Beklenmedik masraflar için ayrılacak para miktarı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c) Varsa reklam, halkla ilişkiler, sponsorluk ajanslarından alınan hizmet alımlarına yönelik harcamalar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d) Gerekli malzemelerin temini ve tedariği içinyapılacak harcamalar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e) Sponsorluk yapan şirketin ihtiyaçlarının karşılanması amacıyla yapılan harcamala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66160" cy="512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0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  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7. Aşağıdakilerden hangisi sponsorluk uygulamasındaki temel hedeflerden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biri değildir?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a) Geniş kitlelere ulaşmak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b) İnsanları bire bir yakalamak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c) Kitlelere doğrudan ulaşmak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d) Alışılmışın dışında uygulamalar gerçekleştirmek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e) Sadece sponsorluk yapılan firma yararını gözetmek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66160" cy="512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0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  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8. Bir sponsorluk uygulamasında ünlü bir kişinin yer alması hedef kitlede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aşağıdaki hangi etkiyi uyandırmaya yönelik değildir?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a) Hedef kitlenin duygusal bir bağ kurması kolaylaşır.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b) Hedef kitle ünlünün yaşam tarzını benimser.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c) İşletmenin amaçlarından uzaklaşılır.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d) İşletmeye karşı sempatinin artmasına yol açar.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e) İşletmeye karşı güven duygusu gelişir.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66160" cy="512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0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  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9. Sponsorluk uygulamalarında mobil ve web ortamlarını kullanmak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işletmeye aşağıdaki avantajlardan hangisini sağlamaz?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a) Maliyetler düşüktür.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b) Zaman kaybıdır.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c) Ölçülebilirdir.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d) Etkileşimlidir (interaktiftir).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e) Zaman ve mekân sınırlaması yoktur.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66160" cy="512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0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  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10. Aşağıdaki bütünsel pazarlama amaçlarından hangisinde sponsorluk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uygulamalarından yararlanma yoluna gidilmez?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a) Uluslararası piyasalara açılma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b) Bir ürünü pazara tanıtma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c) Bir ürünün kullanımınıdestekleme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d) Piyasadan ürünü çekme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e) Yaratıcı pazarlama taktikleri oluşturma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70840" cy="513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6. Takım oyuncularının giydikleri formalarda, saha kenarındaki reklam panolarında sponsor kuruluşlarının adının yer aldığı uygulamalara ne ad verilir?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a) Spor Takımları Sponsorluğu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b) Spor Kültürü Sponsorluğu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c) Spor Organizasyonu Sponsorluğu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d) Bireysel Sporcu Sponsorluğu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e) Olimpiyat Sponsorluğu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70840" cy="513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7. Aşağıdakilerden hangisi bölgesel-ulusal spor organizasyonları sponsorluğuna örnek olarak verilemez?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a) Lionel Messi’nin Türk Hava Yolları ile yaptığı sponsorluk anlaşması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b) Spor Toto’nun Türkiye Spor Ligi’ne sponsor olarak lige adını vermesi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c) Beko firmasının Türkiye Basketbol Ligi’ne adını vererek sponsorluk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anlaşması yapması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d) Doğu Anadolu liseler arası futbol müsabakalarına Aşkale Çimento’nun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sponsor olması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e) Teknosa’nın Türk Milli Futbol Takımı’nın tedarikçi sponsoru olması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70840" cy="513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8. Aşağıdakilerden hangisi işletmelerin uluslararası spor organizasyonlarına sponsor olma nedenleri arasında yer almaz?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a) Marka değeri oluşturmak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b) Markayı yeniden konumlandırmak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c) Gösteri yapma imkânı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d) Rakiplerine üstünlük sağlamak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e) Lobi faaliyetlerini artırmak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70840" cy="513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9. Aşağıdakilerden hangisi TOP’un (The Olympic Partners) olimpiyat ortaklıklarından biri değildir?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a) Yaz Olimpiyatları Oyunları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b) Milli Olimpiyatlar Oyunları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c) Ulusal Ligler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d) Uluslararası Olimpiyat Komitesi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e) Kış Olimpiyat Oyunları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/>
          </p:nvPr>
        </p:nvSpPr>
        <p:spPr>
          <a:xfrm>
            <a:off x="367920" y="139320"/>
            <a:ext cx="8970840" cy="513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10. Aşağıdakilerden hangisi sponsorluk faaliyetlerinin en yoğun olduğu alandır?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a) Eğlence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b) Sanat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c) Festivaller ve fuarlar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d) Dernekler ve üyelik kuruluşları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e) Spor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Application>LibreOffice/7.4.3.2$Windows_x86 LibreOffice_project/1048a8393ae2eeec98dff31b5c133c5f1d08b890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2024-05-26T11:38:03Z</dcterms:created>
  <dc:creator/>
  <dc:description/>
  <dc:language>tr-TR</dc:language>
  <cp:lastModifiedBy/>
  <dcterms:modified xsi:type="dcterms:W3CDTF">2024-05-26T11:53:32Z</dcterms:modified>
  <cp:revision>9</cp:revision>
  <dc:subject/>
  <dc:title/>
</cp:coreProperties>
</file>