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D000CC8-C9B3-4DBD-A18C-942A3FCEE44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2E8D864-739E-43CF-9F87-9B396ED09A6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769EF9F-EF3A-40D4-85C5-EA637FD1EAD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89FB81D-4BCA-4046-979A-8B03F103E83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306F158-9835-4AC7-A060-469C717FB42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30B6EC0-4817-49BD-9B88-C91780776ED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9E6948D-774A-4AB1-952E-D4E6926EE1D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ED3B34-4AB7-4025-95DC-AE6421DE934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BD64096-2600-4423-9F77-A60485298CE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7B1F07E-ED1A-48FB-B081-D5D96A9C559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23BAF38-DBC3-49AD-B36A-C282BC9534A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4073C9B-52B7-4C19-8A2A-84DE5A73A8F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000000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000000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tr-T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tr-TR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tr-T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tr-T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tr-T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tr-T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tr-T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258E2F88-9802-403E-81E9-63C59A2A39A7}" type="slidenum">
              <a:rPr b="0" lang="tr-TR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tr-T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70840" cy="513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000000"/>
                </a:solidFill>
                <a:latin typeface="Arial"/>
              </a:rPr>
              <a:t>          </a:t>
            </a:r>
            <a:r>
              <a:rPr b="1" lang="tr-TR" sz="2400" spc="-1" strike="noStrike">
                <a:solidFill>
                  <a:srgbClr val="000000"/>
                </a:solidFill>
                <a:latin typeface="Arial"/>
              </a:rPr>
              <a:t>DEĞERLENDİRME SORULARI   (7.BÖLÜM)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1. Aşağıdakilerden hangisi sponsorluk faaliyetlerinin amaçlarından biri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Satışları desteklemek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Yeni bir ürünü tanıtmak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Medyada yer almak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d) Ücretsiz tanıtım yapmak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Marka ile tüketici arasında bağ kurmak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8680" cy="512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DEĞERLENDİRME SORULARI  (8. BÖLÜM)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1. Eski tarihlerde toplumun önde gelenlerinin hayırseverlik duyguları içinde sanatı ve sanatçıları desteklemelerini açıklayan kavram aşağıdakilerden hangisidir?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Bağış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Sponsorluk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c) Mesenlik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Yardım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Himaye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8680" cy="512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2. Aşağıdakilerden hangisi kuruluşların kültür-sanat etkinliklerine sponsor olma amaçları arasında yer almaz?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a) Sanatçıları himaye etmek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Kurumun tanınırlığını artırmak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Çalışanları motive etmek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Kanaat önderleri nezdinde güven kazanmak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Medyada olumlu şekilde yer almak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8680" cy="512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3. Aşağıdakilerden hangisi kültür-sanat sponsorluğunu spor sponsorluğundan ayıran özelliklerdendir?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a) Hedef kitlenin daha homojen olması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Hedef kitlenin büyük olması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Hedef kitlenin daha rasyonel olması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Görece daha maliyetli olması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Medyanın dikkatini daha fazla çekmesi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8680" cy="512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4. Aşağıdakilerden hangisi kültür-sanat sponsorluğu bağlamında desteklenen alanlardan biri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Müzik festivali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b) Çevre etkinliği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Radyo programı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Resim sergisi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Müze kataloğu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8680" cy="512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5. Aşağıdakilerden hangisi müzik sponsorluğunda dikkat edilmesi gereken önemli noktalar arasında yer almaz?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Tanıtım çalışmalarında abartıya kaçmamak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Hedef kitle üzerinde etki edecek etkinlikleri seçmek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Sponsor olunacak etkinliğin kalitesine özen göstermek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Yapılan desteği hedef kitleye doğru kanal ve mesajlarla anlatmak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Toplumun genelinin benimsediği bir etkinliği seçmek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8680" cy="512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6. Aşağıdakilerden hangisi gösteri sanatları sponsorluğu çerçevesinde desteklenen etkinliklerdendir?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Müzik festivali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Fotoğraf sergisi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Müze restorasyonu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d) Tiyatro oyunu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Radyo programı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8680" cy="512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7. Müzelerin, galerilerin ve buralardaki sanat eserlerinin desteklendiği sponsorluk türü aşağıdakilerden hangisidir?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Program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Müzik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c) Sergi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Basım-yayım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Gösteri sanatları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8680" cy="512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8. Aşağıdakilerden hangisi basım-yayım sponsorluğunda gerçekleştirilen destek türleri arasında yer almaz?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Eserin basım giderlerinin karşılanması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b) Yazarlara karşılıksız burs verilmesi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Belli miktarda eser satın alınması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Bilimsel eserlere yayım desteği sağlanması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Gazetelerin yayın promosyonlarının desteklenmes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8680" cy="512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9. Aşağıdakilerden hangisi program sponsorluğunu reklama göre daha avantajlı kılan özelliklerden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a) Program sponsorluğunda hedef kitle üzerinde etkili olmak için reklama oranla daha uzun bir süreye ihtiyaç vardır.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Program sponsorluğu ile kuruluş reklam kuşaklarındaki yığılmadan kaçınmış olur.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Program sponsorluğu rakip kuruluşların engellemesi olmadan kuruluşu hedef kitleye tanıtmada fırsatlar yaratır.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Program sponsorluğu reklama göre daha uygun maliyetli bir araçtır.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Program sponsorluğunda izleyicilerin/dinleyicilerin hedeflenen mesajdan kaçınmaları reklama oranla daha düşük bir olasılıktır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8680" cy="512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10. Aşağıdakilerden hangisi filmlerde uygulanan ürün yerleştirme stratejilerinden biri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Ürünün ismi söylenmeden filmde sadece görünmesi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Oyuncular tarafından ürünün filmde kullanılması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Ürün isminin filmde söylenmesi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Oyuncuların filmde ürünün özelliklerinden bahsetmeleri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Ürünün program arasındaki reklam kuşağında gösterilmesi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70840" cy="513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2. Aşağıdakilerden hangisi sponsorluk türlerinden biri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Sanat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Spor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Eğitim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Çevre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Halkla İlişkiler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7960" cy="512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DEĞERLENDİRME SORULARI (9. BÖLÜM)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1. Sosyal sponsorluğun temelinde aşağıdaki kavramlardan hangisi yatmaktadır?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Himayecilik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b) Sosyal sorumluluk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Hayırseverlik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Savunuculuk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Kurumsal vatandaşlık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7960" cy="512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2. Aşağıdakilerden hangisi sosyal sorumluluk anlayışının gelişmesine öncülük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eden gelişmelerden biri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Dünya genelinde demokratikleşme eğiliminin artması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Uluslararası kuruluşların yerel pazarlarda faaliyette bulunmaları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Toplumlar arasındaki etkileşimin artması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d) Kurum yöneticilerinin sosyal konulara daha duyarlı olmaları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İnsan hakları ve çevre gibi konularda toplumun bilinçlenmes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7960" cy="512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3. Aşağıdakilerden hangisi sosyal sponsorluğu diğer sponsorluk türlerinden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ayıran özelliklerdendir?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a) Daha kapsamlı ve uzun süreli uygulamaları içermesi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Toplum tarafından daha az iyi niyetle karşılanması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Büyük bütçeler gerektirmesi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Ticari beklentinin ön planda olması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Sadece maddi katkı şeklinde uygulanması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7960" cy="512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4. Aşağıdakilerden hangisi sosyal sorumluluk aşamalarından biri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Gönüllü sorumluluk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b) Yönetsel sorumluluk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Ekonomik sorumluluk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Etik sorumluluk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Yasal sorumluluk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7960" cy="512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5. Toplumda kuruluşa yönelik iyi niyetin oluşması veya güçlendirilmesi amacı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sosyal sorumluluk aşamalarının hangisinde geçerlidir?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Yönetsel sorumluluk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Etik sorumluluk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c) Gönüllü sorumluluk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Yasal sorumluluk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Ekonomik sorumluluk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7960" cy="512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6. Çevre sorunları konusunda toplumsal farkındalığı ve ilgiyi artırmayı amaçlayan bir etkinlik hangi sosyal sorumluluk girişimine konu olabilir?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Amaca yönelik pazarlama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Kurumsal sosyal pazarlama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c) Sosyal teşvik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Kurumsal hayırseverlik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Toplumsal gönüllülük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7960" cy="512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7. Sosyal sponsorluk ile ilgili aşağıdakilerden hangisi söylenemez?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a) Sosyal sponsorlukta kuruluşun faaliyet alanı ile sponsor olunan etkinliğin uyum göstermesi önemli değildir.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Kuruluşları sosyal sponsorluk faaliyetlerine yönelten nedenlerden biri de teşvik ve vergi indirimleridir.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Sosyal sponsorluk aracılığıyla kuruluşlar rekabet avantajı elde ederler.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Sosyal sponsorluk çalışmalarında toplumsal beklentiden ziyade kurumsal beklenti daha önemlidir.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Sosyal sponsorluk çalışmaları genellikle sivil toplum kuruluşları aracılığıyla gerçekleştirilir.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7960" cy="512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8. Aşağıdakilerden hangisi sosyal sponsorluk bağlamında desteklenen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etkinliklere örnek olamaz?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Kan bağışı kampanyası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Ağrı Dağı tırmanışı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Ulusal su kaynakları kongresi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Kitap okuma kampanyası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Minyatür resim sergisi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7960" cy="512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9. Aşağıdakilerden hangisi çevre sponsorluğunda dikkat edilmesi gereken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konulardan biri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Sponsorluk çalışmasının güncel bir soruna yönelik olması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Uzun vadeli projelere destek sağlanması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Medyanın ilgisini çekecek projelerin seçilmesi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Sponsorluk çalışmasının hedef kitlelerce anlaşılması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Desteklenecek etkinliğin ulusal düzeyde olması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7960" cy="512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10. Aşağıdakilerden hangisi macera-seyahat sponsorluğu çerçevesinde desteklenen etkinliklerdendir?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AIDS farkındalık kampanyası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Araştırma projeleri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Kütüphane kampanyası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d) Rekor denemeleri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Ağaç dikimi kampanyası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70840" cy="513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3. Aşağıdakilerden hangisi spor sponsorluğundaki artışın nedenlerinden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biridir?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Spora ilginin azalması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Reklamların daha etkili olması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Sporun sadece kendi hedef kitlesine hitap etmesi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d) Spor organizasyonlarının ulusal ve uluslararası büyüklüğe ulaşması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Sponsorluğun, reklamdan daha güçlü bir tanıtım aracı olması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880" cy="512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DEĞERLENDİRME SORULARI (10. BÖLÜM)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1. Sponsorluk planlaması yapılırken aşağıdakilerden hangisine dikkat edilmez?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Sponsorluğu yürüten kurumun amaçları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Sponsorluğu yürüten kurumun hedef pazarı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Sponsorluğun boyutu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d) Sponsorluğun değeri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Sponsorluğun süresi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880" cy="512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2. Sponsorluk politikasının hedefleriyle ilgili aşağıdaki ifadelerden hangisi söylenemez?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İşletmeler sponsorluk yoluyla firma ve marka ile ilgili toplumsal farkındalığı arttırırlar.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Sponsorluk işletme imajını olumlu hâle getirerek ticari değeri yükseltir.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Sponsorluk sayesinde işletmeler hedefledikleri pazara etkin bir şekilde ulaşabilirler.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İşletmeler sponsorluk yoluyla hedef kitlede olumlu bir imaj bırakabilirler.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Sponsorluk sayesinde işletmeler, satış amaçlarını ve rakamlarını reklam faaliyetlerinden çok daha kısa sürede gerçekleştirebilirler.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880" cy="512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3. Aşağıdakilerden hangisi bir işletmenin sponsorluk için belirleyeceği amaçlar arasında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Firma kurum amaçları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b) Dağıtım amaçları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Medya amaçları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Kişisel amaçlar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Pazarlama amaçları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880" cy="512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4. Aşağıdakilerden hangisisponsorluğun pazarlama amaçları çerçevesinde değerlendirilemez?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Hedef pazara ulaşma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Marka konumlandırma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Satışları artırma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Örnek ürün dağıtma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Görünürlüğü artırma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880" cy="512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5. Kuruluşların çeşitli alanlara yaptıkları desteklemelerle halkın iyi niyetini kazanmayı amaçlamaları aşağıdakilerden hangisiyle ifade edilir?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a) Kamu algısı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Finansal ilişkiler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İş ilişkileri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Hedef pazara ulaşma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Marka konumlandırma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880" cy="512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6. Aşağıdakilerden hangisi sponsorluğun medya amaçları arasında yer almaz?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Uygun hedef belirleme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Reklam kampanyalarını geliştirmek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Tanıtım oluşturma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d) Örnek ürün dağıtma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Görünürlüğü arttırma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880" cy="512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7. İşletmeler için diğer kuruluşlarda çalışanlar, işletmenin faaliyet alanına ilişkin eğitim kurum mezunları, öğrenciler ve alan bilgisine sahip olanlar, kısaca fiziksel ve zihinsel olarak çalışma yetkinliğine sahip olanlara ne ad verilir?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İş gücü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Tüketici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c) Potansiyel iş gücü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Aktif izleyenler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Dağıtıcılar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880" cy="512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8. Sponsorluk faaliyetinin hedef grupları; sponsorluk faaliyetine aktif katılanlar, bu faaliyeti faaliyetin yapıldığı yerden seyredenler ve ………………………… olmak üzere üç biçimde ele alınabilir.Cümlede boş bırakılan yere aşağıdakilerden hangisi getirilmelidir?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a) Kitle iletişim aracılığıyla izleyenler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İşletme çalışanları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İşletmenin potansiyel iş gücü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İşletme yöneticileri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Ürün dağıtıcıları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880" cy="512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9. Aşağıdakilerden hangisi işletmelerin temel hedef gruplarından biri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Toplumsal çevre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Potansiyel iş gücü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c) Medya izleyicileri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Finansal hedef kitle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Çalışanlar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880" cy="512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10. Aşağıdakilerden hangisi sponsorluk faaliyetinin hedef grupları arasında yer alır?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Dağıtımcılar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b) Aktif izleyiciler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Çalışanlar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Ham madde ve hizmet sağlayanlar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Toplumsal çevre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70840" cy="513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5. Bireysel sporcu sponsorluğu hakkında aşağıdakilerden hangisi söylenemez?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Tanınmış ve potansiyel vadeden yıldız oyuncuların seçimi önemlidir.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b) Takım sponsorluğuna göre riski azdır.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Sporcu, sponsorun reklamlarında da yer alabilir.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Sporcunun özel yaşamıyla ilgili sorunlar sponsorluk anlaşmasını etkiler.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Sporcunun tanınırlığı sponsorluğunu yaptığı ürün ya da markanın farkındalık düzeyini artırır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160" cy="512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DEĞERLENDİRME SORULARI  (11. BÖLÜM)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1. Aşağıdakilerden hangisi “bir kuruluşun verdiği sponsorluk desteğinin hangi amaçlar doğrultusunda, hangi iletişim kanallarıyla, hangi mesajlarla ve ne şekilde yapılacağını süre ve maliyet hesaba katılarak planlanması” anlamına gelmektedir?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Sponsorluk bütçesi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Reklam politikası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c) Sponsorluk stratejisi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Pazarlama iletişimi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Medya planlaması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160" cy="512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2. Aşağıdakilerden hangisi sponsorluk stratejisi sürecinde hesaba katılması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gereken unsurlardan biri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Faaliyet alanı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Kurumsal hedefler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Hedef kitle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Süre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Doğrudan satış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160" cy="512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3. Aşağıdakilerden hangisi sponsorluk stratejilerinde zamanlama açısından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geçerlidir?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Sponsorluk stratejileri kısa vadeli olmalıdır.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b) Sponsorluk stratejileri uzun vadeli olmalıdır.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Sponsorluk stratejilerinde süre değişen şartlara göre belirlenir.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Sponsorluk stratejilerinde önceden süre belirlemek anlamsızdır.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Sponsorluk stratejilerinde zamanlama stratejinin parçasıdeğildir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160" cy="512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4. Aşağıdaki hedef kitle gruplarından hangisi sponsorluk uygulamasının ana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hedefleri arasında yer almaz?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Sponsorluk faaliyetine katılanlar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Sponsorluk faaliyetini izleyenler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Kanaat önderleri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d) Sponsorluk faaliyetinde görev alanlar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İşletme personeli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160" cy="512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5. Aşağıdakilerden hangisinde reklam ile sponsorluk arasındaki ilişki doğru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olarak ele alınmıştır?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a) Reklam kısa süreli, sponsorluk uzun vadelidir.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Sponsorluk da reklam gibi doğrudan satışları artırmaya yöneliktir.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Her ikisinde de hedef kitle dolaylı yoldan etkilenir.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Her ikisi de tamamen ticari amaçlıdır.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Her ikisi de birbirinden tamamen bağımsızdır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160" cy="512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6. Aşağıdakilerden hangisi sponsorluk bütçesi için geçerli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Sponsorluk faaliyetinin başarıya ulaşmasını sağlamak amacıyla yapılan araştırma, ölçme ve değerlendirme harcamaları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Beklenmedik masraflar için ayrılacak para miktarı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Varsa reklam, halkla ilişkiler, sponsorluk ajanslarından alınan hizmet alımlarına yönelik harcamalar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Gerekli malzemelerin temini ve tedariği içinyapılacak harcamalar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Sponsorluk yapan şirketin ihtiyaçlarının karşılanması amacıyla yapılan harcamala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160" cy="512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7. Aşağıdakilerden hangisi sponsorluk uygulamasındaki temel hedeflerden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biri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Geniş kitlelere ulaşmak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İnsanları bire bir yakalamak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Kitlelere doğrudan ulaşmak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Alışılmışın dışında uygulamalar gerçekleştirmek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Sadece sponsorluk yapılan firma yararını gözetmek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160" cy="512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8. Bir sponsorluk uygulamasında ünlü bir kişinin yer alması hedef kitlede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aşağıdaki hangi etkiyi uyandırmaya yönelik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Hedef kitlenin duygusal bir bağ kurması kolaylaşır.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Hedef kitle ünlünün yaşam tarzını benimser.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c) İşletmenin amaçlarından uzaklaşılır.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İşletmeye karşı sempatinin artmasına yol açar.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İşletmeye karşı güven duygusu gelişir.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160" cy="512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9. Sponsorluk uygulamalarında mobil ve web ortamlarını kullanmak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işletmeye aşağıdaki avantajlardan hangisini sağlamaz?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Maliyetler düşüktür.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b) Zaman kaybıdır.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Ölçülebilirdir.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Etkileşimlidir (interaktiftir).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Zaman ve mekân sınırlaması yoktur.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66160" cy="512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10. Aşağıdaki bütünsel pazarlama amaçlarından hangisinde sponsorluk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uygulamalarından yararlanma yoluna gidilmez?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Uluslararası piyasalara açılma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Bir ürünü pazara tanıtma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Bir ürünün kullanımınıdestekleme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d) Piyasadan ürünü çekme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Yaratıcı pazarlama taktikleri oluşturma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70840" cy="513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6. Takım oyuncularının giydikleri formalarda, saha kenarındaki reklam panolarında sponsor kuruluşlarının adının yer aldığı uygulamalara ne ad verilir?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a) Spor Takımları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Spor Kültürü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Spor Organizasyonu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Bireysel Sporcu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Olimpiyat Sponsorluğu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70840" cy="513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7. Aşağıdakilerden hangisi bölgesel-ulusal spor organizasyonları sponsorluğuna örnek olarak verilemez?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a) Lionel Messi’nin Türk Hava Yolları ile yaptığı sponsorluk anlaşması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Spor Toto’nun Türkiye Spor Ligi’ne sponsor olarak lige adını vermesi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Beko firmasının Türkiye Basketbol Ligi’ne adını vererek sponsorluk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anlaşması yapması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Doğu Anadolu liseler arası futbol müsabakalarına Aşkale Çimento’nun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sponsor olması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Teknosa’nın Türk Milli Futbol Takımı’nın tedarikçi sponsoru olması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70840" cy="513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8. Aşağıdakilerden hangisi işletmelerin uluslararası spor organizasyonlarına sponsor olma nedenleri arasında yer almaz?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Marka değeri oluşturmak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Markayı yeniden konumlandırmak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Gösteri yapma imkânı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Rakiplerine üstünlük sağlamak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Lobi faaliyetlerini artırmak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70840" cy="513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9. Aşağıdakilerden hangisi TOP’un (The Olympic Partners) olimpiyat ortaklıklarından biri değildir?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Yaz Olimpiyatları Oyunları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Milli Olimpiyatlar Oyunları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c) Ulusal Ligler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Uluslararası Olimpiyat Komitesi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e) Kış Olimpiyat Oyunları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8970840" cy="513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10. Aşağıdakilerden hangisi sponsorluk faaliyetlerinin en yoğun olduğu alandır?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a) Eğlence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b) Sanat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c) Festivaller ve fuarlar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d) Dernekler ve üyelik kuruluşları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e) Spor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Application>LibreOffice/7.4.3.2$Windows_x86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2024-05-26T11:38:03Z</dcterms:created>
  <dc:creator/>
  <dc:description/>
  <dc:language>tr-TR</dc:language>
  <cp:lastModifiedBy/>
  <dcterms:modified xsi:type="dcterms:W3CDTF">2024-05-26T11:53:32Z</dcterms:modified>
  <cp:revision>9</cp:revision>
  <dc:subject/>
  <dc:title/>
</cp:coreProperties>
</file>