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748925D-B5A1-47AC-B492-41FF86EEC10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609860B-70EC-4149-BC38-3FDB7B4D561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FDEA317-FBD2-440E-B869-D0A2E076516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E81A385-FC45-4EA3-8F04-7B95FCA0F64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330E583-8434-44FA-8691-1654E60DEA0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144000" y="72000"/>
            <a:ext cx="9540000" cy="30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814E27D-8426-445B-BFEF-6BE83BCDB57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A57CD01-6196-4515-9FCB-99A90B6E353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C8826BA-06D5-48E9-9950-486A33FCD8F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7B8C5FC-761A-41A1-934F-9143ABC4782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8E3FD32-3769-4394-93D0-784BF8AFE76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00C22DC-A277-437F-9223-B4E22035485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92B94FF-D62B-478A-A28A-4AEFC9D62E4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101A6A3-9F2D-425D-9816-CAA4F80AD44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EA344A2-8E75-46E6-AFFC-FA83AF97F66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3E633EF-DC15-41F1-97A5-51DC5299AC0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E3300CA-6903-4D38-9A05-65A1266ED3E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320A27C-2304-489D-A5BA-7B8FB51BAA7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subTitle"/>
          </p:nvPr>
        </p:nvSpPr>
        <p:spPr>
          <a:xfrm>
            <a:off x="144000" y="72000"/>
            <a:ext cx="9540000" cy="30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C456381-A2BB-41EB-ADD8-E50771A2D35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A2EBE54-EA70-4304-A921-8839C2D53A5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97E48E8-366A-459A-895E-4046C5CFC99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28A6A64-88FD-4E77-86DC-EEFDCFB208B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7AA7147-8A11-47BB-B6B2-E42107E9C27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A01A08F-D1C2-46E9-B0B6-4BF6F49C4C4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4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5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6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AD9BC47-DDBF-426E-A638-AFE212E6E8E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048D8FB-90E9-49D8-8FD7-2DAE2940FFB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5F82314-2112-49B3-B033-D8C7C01D052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4B77946-846D-496A-8D5F-B80F851C855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6B7064F-4A5D-4045-8295-2569B951F83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C747EDC-97EC-4DF0-B6F5-FDAFBB6DFFE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subTitle"/>
          </p:nvPr>
        </p:nvSpPr>
        <p:spPr>
          <a:xfrm>
            <a:off x="144000" y="72000"/>
            <a:ext cx="9540000" cy="30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69F3523-B9E0-4FA7-8BF7-04FE8305BE9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A89E8A7-74D8-454C-AD00-8F4C508FC0D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2F9FDDB-C23E-4EF4-B484-9F1D614FECC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150FD49-3F88-46EF-83CA-06D9696E606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994FE13-6442-438E-AF7C-181BE9348C3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5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5C5E245-FA32-4AE9-BFCC-CB00BDBA83B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9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0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1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2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A0B61CF-E284-4B1D-95C0-F5E6CDBFB6E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44000" y="72000"/>
            <a:ext cx="9540000" cy="30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584000" y="648000"/>
            <a:ext cx="6479640" cy="259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spcBef>
                <a:spcPts val="1417"/>
              </a:spcBef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indent="0">
              <a:spcBef>
                <a:spcPts val="1134"/>
              </a:spcBef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indent="0">
              <a:spcBef>
                <a:spcPts val="850"/>
              </a:spcBef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indent="0">
              <a:spcBef>
                <a:spcPts val="567"/>
              </a:spcBef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indent="0">
              <a:spcBef>
                <a:spcPts val="283"/>
              </a:spcBef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indent="0">
              <a:spcBef>
                <a:spcPts val="283"/>
              </a:spcBef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indent="0">
              <a:spcBef>
                <a:spcPts val="283"/>
              </a:spcBef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"/>
          <p:cNvSpPr txBox="1"/>
          <p:nvPr/>
        </p:nvSpPr>
        <p:spPr>
          <a:xfrm>
            <a:off x="4104000" y="4896000"/>
            <a:ext cx="4392000" cy="346320"/>
          </a:xfrm>
          <a:prstGeom prst="rect">
            <a:avLst/>
          </a:prstGeom>
          <a:noFill/>
          <a:ln w="10800">
            <a:noFill/>
          </a:ln>
        </p:spPr>
        <p:txBody>
          <a:bodyPr lIns="90000" rIns="90000" tIns="45000" bIns="45000" anchor="t">
            <a:noAutofit/>
          </a:bodyPr>
          <a:p>
            <a:fld id="{DD6F4F35-DCAF-4FF5-968A-6DF5480032DB}" type="author">
              <a:rPr b="0" lang="tr-TR" sz="1800" spc="-1" strike="noStrike">
                <a:solidFill>
                  <a:srgbClr val="ffffff"/>
                </a:solidFill>
                <a:latin typeface="Arial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"/>
          <p:cNvSpPr/>
          <p:nvPr/>
        </p:nvSpPr>
        <p:spPr>
          <a:xfrm>
            <a:off x="25920" y="4628880"/>
            <a:ext cx="6120000" cy="180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/>
              </a:gs>
              <a:gs pos="100000">
                <a:srgbClr val="333333"/>
              </a:gs>
            </a:gsLst>
            <a:lin ang="0"/>
          </a:gradFill>
          <a:ln w="108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32040" bIns="-32040" anchor="ctr">
            <a:noAutofit/>
          </a:bodyPr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"/>
          <p:cNvSpPr/>
          <p:nvPr/>
        </p:nvSpPr>
        <p:spPr>
          <a:xfrm>
            <a:off x="3859200" y="5324400"/>
            <a:ext cx="6240240" cy="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/>
              </a:gs>
              <a:gs pos="100000">
                <a:srgbClr val="333333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39960" bIns="-3996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"/>
          <p:cNvSpPr/>
          <p:nvPr/>
        </p:nvSpPr>
        <p:spPr>
          <a:xfrm>
            <a:off x="4044960" y="4944960"/>
            <a:ext cx="7200" cy="487440"/>
          </a:xfrm>
          <a:custGeom>
            <a:avLst/>
            <a:gdLst>
              <a:gd name="textAreaLeft" fmla="*/ 1080 w 7200"/>
              <a:gd name="textAreaRight" fmla="*/ 6120 w 7200"/>
              <a:gd name="textAreaTop" fmla="*/ 1080 h 487440"/>
              <a:gd name="textAreaBottom" fmla="*/ 486360 h 48744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 idx="1"/>
          </p:nvPr>
        </p:nvSpPr>
        <p:spPr>
          <a:xfrm>
            <a:off x="504000" y="5256000"/>
            <a:ext cx="1656000" cy="41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tr-TR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tr-TR" sz="1400" spc="-1" strike="noStrike">
                <a:solidFill>
                  <a:srgbClr val="ffffff"/>
                </a:solidFill>
                <a:latin typeface="Arial"/>
              </a:rPr>
              <a:t>&lt;date/time&gt;</a:t>
            </a:r>
            <a:endParaRPr b="0" lang="tr-T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 idx="2"/>
          </p:nvPr>
        </p:nvSpPr>
        <p:spPr>
          <a:xfrm>
            <a:off x="2520000" y="5256000"/>
            <a:ext cx="4680000" cy="41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tr-TR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tr-TR" sz="1400" spc="-1" strike="noStrike">
                <a:solidFill>
                  <a:srgbClr val="ffffff"/>
                </a:solidFill>
                <a:latin typeface="Arial"/>
              </a:rPr>
              <a:t>&lt;footer&gt;</a:t>
            </a:r>
            <a:endParaRPr b="0" lang="tr-T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 idx="3"/>
          </p:nvPr>
        </p:nvSpPr>
        <p:spPr>
          <a:xfrm>
            <a:off x="7560000" y="5256000"/>
            <a:ext cx="1620000" cy="41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tr-TR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3E1D8105-414C-4799-97A3-E3F0AC98DF1C}" type="slidenum">
              <a:rPr b="0" lang="tr-TR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tr-T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"/>
          <p:cNvSpPr/>
          <p:nvPr/>
        </p:nvSpPr>
        <p:spPr>
          <a:xfrm>
            <a:off x="20880" y="607320"/>
            <a:ext cx="6120000" cy="180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/>
              </a:gs>
              <a:gs pos="100000">
                <a:srgbClr val="333333"/>
              </a:gs>
            </a:gsLst>
            <a:lin ang="0"/>
          </a:gradFill>
          <a:ln w="108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32040" bIns="-32040" anchor="ctr">
            <a:noAutofit/>
          </a:bodyPr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8" name=""/>
          <p:cNvSpPr/>
          <p:nvPr/>
        </p:nvSpPr>
        <p:spPr>
          <a:xfrm>
            <a:off x="4430520" y="840960"/>
            <a:ext cx="5673960" cy="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3333"/>
              </a:gs>
              <a:gs pos="100000">
                <a:srgbClr val="cccccc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39960" bIns="-3996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"/>
          <p:cNvSpPr/>
          <p:nvPr/>
        </p:nvSpPr>
        <p:spPr>
          <a:xfrm>
            <a:off x="9819720" y="474480"/>
            <a:ext cx="7200" cy="493200"/>
          </a:xfrm>
          <a:custGeom>
            <a:avLst/>
            <a:gdLst>
              <a:gd name="textAreaLeft" fmla="*/ 1080 w 7200"/>
              <a:gd name="textAreaRight" fmla="*/ 6120 w 7200"/>
              <a:gd name="textAreaTop" fmla="*/ 1080 h 493200"/>
              <a:gd name="textAreaBottom" fmla="*/ 492120 h 493200"/>
            </a:gdLst>
            <a:ahLst/>
            <a:rect l="textAreaLeft" t="textAreaTop" r="textAreaRight" b="textAreaBottom"/>
            <a:pathLst>
              <a:path w="21600" h="1410171">
                <a:moveTo>
                  <a:pt x="10800" y="0"/>
                </a:moveTo>
                <a:arcTo wR="10800" hR="10800" stAng="16200000" swAng="-5400000"/>
                <a:lnTo>
                  <a:pt x="0" y="1399371"/>
                </a:lnTo>
                <a:arcTo wR="10800" hR="10800" stAng="10800000" swAng="-5400000"/>
                <a:lnTo>
                  <a:pt x="10800" y="1410171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"/>
          <p:cNvSpPr/>
          <p:nvPr/>
        </p:nvSpPr>
        <p:spPr>
          <a:xfrm>
            <a:off x="1900800" y="5204880"/>
            <a:ext cx="7465320" cy="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3333"/>
              </a:gs>
              <a:gs pos="100000">
                <a:srgbClr val="cccccc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39960" bIns="-3996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"/>
          <p:cNvSpPr/>
          <p:nvPr/>
        </p:nvSpPr>
        <p:spPr>
          <a:xfrm>
            <a:off x="9259920" y="4917240"/>
            <a:ext cx="7200" cy="349560"/>
          </a:xfrm>
          <a:custGeom>
            <a:avLst/>
            <a:gdLst>
              <a:gd name="textAreaLeft" fmla="*/ 1080 w 7200"/>
              <a:gd name="textAreaRight" fmla="*/ 6120 w 7200"/>
              <a:gd name="textAreaTop" fmla="*/ 1080 h 349560"/>
              <a:gd name="textAreaBottom" fmla="*/ 348480 h 349560"/>
            </a:gdLst>
            <a:ahLst/>
            <a:rect l="textAreaLeft" t="textAreaTop" r="textAreaRight" b="textAreaBottom"/>
            <a:pathLst>
              <a:path w="21600" h="999771">
                <a:moveTo>
                  <a:pt x="10800" y="0"/>
                </a:moveTo>
                <a:arcTo wR="10800" hR="10800" stAng="16200000" swAng="-5400000"/>
                <a:lnTo>
                  <a:pt x="0" y="988971"/>
                </a:lnTo>
                <a:arcTo wR="10800" hR="10800" stAng="10800000" swAng="-5400000"/>
                <a:lnTo>
                  <a:pt x="10800" y="999771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dt" idx="4"/>
          </p:nvPr>
        </p:nvSpPr>
        <p:spPr>
          <a:xfrm>
            <a:off x="504000" y="5256000"/>
            <a:ext cx="1656000" cy="41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tr-TR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tr-TR" sz="1400" spc="-1" strike="noStrike">
                <a:solidFill>
                  <a:srgbClr val="ffffff"/>
                </a:solidFill>
                <a:latin typeface="Arial"/>
              </a:rPr>
              <a:t>&lt;date/time&gt;</a:t>
            </a:r>
            <a:endParaRPr b="0" lang="tr-T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ftr" idx="5"/>
          </p:nvPr>
        </p:nvSpPr>
        <p:spPr>
          <a:xfrm>
            <a:off x="2520000" y="5256000"/>
            <a:ext cx="4680000" cy="41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tr-TR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tr-TR" sz="1400" spc="-1" strike="noStrike">
                <a:solidFill>
                  <a:srgbClr val="ffffff"/>
                </a:solidFill>
                <a:latin typeface="Arial"/>
              </a:rPr>
              <a:t>&lt;footer&gt;</a:t>
            </a:r>
            <a:endParaRPr b="0" lang="tr-T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sldNum" idx="6"/>
          </p:nvPr>
        </p:nvSpPr>
        <p:spPr>
          <a:xfrm>
            <a:off x="7560000" y="5256000"/>
            <a:ext cx="1620000" cy="41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tr-TR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9C0C1878-3E1D-4663-BA19-4149699BF9E4}" type="slidenum">
              <a:rPr b="0" lang="tr-TR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tr-T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"/>
          <p:cNvSpPr/>
          <p:nvPr/>
        </p:nvSpPr>
        <p:spPr>
          <a:xfrm>
            <a:off x="20880" y="607320"/>
            <a:ext cx="6120000" cy="180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/>
              </a:gs>
              <a:gs pos="100000">
                <a:srgbClr val="333333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32040" bIns="-3204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"/>
          <p:cNvSpPr/>
          <p:nvPr/>
        </p:nvSpPr>
        <p:spPr>
          <a:xfrm>
            <a:off x="4430520" y="840960"/>
            <a:ext cx="5673960" cy="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3333"/>
              </a:gs>
              <a:gs pos="100000">
                <a:srgbClr val="cccccc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39960" bIns="-3996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"/>
          <p:cNvSpPr/>
          <p:nvPr/>
        </p:nvSpPr>
        <p:spPr>
          <a:xfrm>
            <a:off x="9819720" y="474480"/>
            <a:ext cx="7200" cy="493200"/>
          </a:xfrm>
          <a:custGeom>
            <a:avLst/>
            <a:gdLst>
              <a:gd name="textAreaLeft" fmla="*/ 1080 w 7200"/>
              <a:gd name="textAreaRight" fmla="*/ 6120 w 7200"/>
              <a:gd name="textAreaTop" fmla="*/ 1080 h 493200"/>
              <a:gd name="textAreaBottom" fmla="*/ 492120 h 493200"/>
            </a:gdLst>
            <a:ahLst/>
            <a:rect l="textAreaLeft" t="textAreaTop" r="textAreaRight" b="textAreaBottom"/>
            <a:pathLst>
              <a:path w="21600" h="1410171">
                <a:moveTo>
                  <a:pt x="10800" y="0"/>
                </a:moveTo>
                <a:arcTo wR="10800" hR="10800" stAng="16200000" swAng="-5400000"/>
                <a:lnTo>
                  <a:pt x="0" y="1399371"/>
                </a:lnTo>
                <a:arcTo wR="10800" hR="10800" stAng="10800000" swAng="-5400000"/>
                <a:lnTo>
                  <a:pt x="10800" y="1410171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"/>
          <p:cNvSpPr/>
          <p:nvPr/>
        </p:nvSpPr>
        <p:spPr>
          <a:xfrm>
            <a:off x="5644080" y="5194800"/>
            <a:ext cx="3722040" cy="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3333"/>
              </a:gs>
              <a:gs pos="100000">
                <a:srgbClr val="cccccc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39960" bIns="-3996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"/>
          <p:cNvSpPr/>
          <p:nvPr/>
        </p:nvSpPr>
        <p:spPr>
          <a:xfrm>
            <a:off x="9259920" y="4917240"/>
            <a:ext cx="7200" cy="349560"/>
          </a:xfrm>
          <a:custGeom>
            <a:avLst/>
            <a:gdLst>
              <a:gd name="textAreaLeft" fmla="*/ 1080 w 7200"/>
              <a:gd name="textAreaRight" fmla="*/ 6120 w 7200"/>
              <a:gd name="textAreaTop" fmla="*/ 1080 h 349560"/>
              <a:gd name="textAreaBottom" fmla="*/ 348480 h 349560"/>
            </a:gdLst>
            <a:ahLst/>
            <a:rect l="textAreaLeft" t="textAreaTop" r="textAreaRight" b="textAreaBottom"/>
            <a:pathLst>
              <a:path w="21600" h="999771">
                <a:moveTo>
                  <a:pt x="10800" y="0"/>
                </a:moveTo>
                <a:arcTo wR="10800" hR="10800" stAng="16200000" swAng="-5400000"/>
                <a:lnTo>
                  <a:pt x="0" y="988971"/>
                </a:lnTo>
                <a:arcTo wR="10800" hR="10800" stAng="10800000" swAng="-5400000"/>
                <a:lnTo>
                  <a:pt x="10800" y="999771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"/>
          <p:cNvSpPr/>
          <p:nvPr/>
        </p:nvSpPr>
        <p:spPr>
          <a:xfrm>
            <a:off x="974160" y="5194440"/>
            <a:ext cx="3722040" cy="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3333"/>
              </a:gs>
              <a:gs pos="100000">
                <a:srgbClr val="cccccc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39960" bIns="-3996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"/>
          <p:cNvSpPr/>
          <p:nvPr/>
        </p:nvSpPr>
        <p:spPr>
          <a:xfrm>
            <a:off x="4590000" y="4914000"/>
            <a:ext cx="7200" cy="349560"/>
          </a:xfrm>
          <a:custGeom>
            <a:avLst/>
            <a:gdLst>
              <a:gd name="textAreaLeft" fmla="*/ 1080 w 7200"/>
              <a:gd name="textAreaRight" fmla="*/ 6120 w 7200"/>
              <a:gd name="textAreaTop" fmla="*/ 1080 h 349560"/>
              <a:gd name="textAreaBottom" fmla="*/ 348480 h 349560"/>
            </a:gdLst>
            <a:ahLst/>
            <a:rect l="textAreaLeft" t="textAreaTop" r="textAreaRight" b="textAreaBottom"/>
            <a:pathLst>
              <a:path w="21600" h="999771">
                <a:moveTo>
                  <a:pt x="10800" y="0"/>
                </a:moveTo>
                <a:arcTo wR="10800" hR="10800" stAng="16200000" swAng="-5400000"/>
                <a:lnTo>
                  <a:pt x="0" y="988971"/>
                </a:lnTo>
                <a:arcTo wR="10800" hR="10800" stAng="10800000" swAng="-5400000"/>
                <a:lnTo>
                  <a:pt x="10800" y="999771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"/>
          <p:cNvSpPr/>
          <p:nvPr/>
        </p:nvSpPr>
        <p:spPr>
          <a:xfrm>
            <a:off x="5055480" y="1037160"/>
            <a:ext cx="10800" cy="3700800"/>
          </a:xfrm>
          <a:custGeom>
            <a:avLst/>
            <a:gdLst>
              <a:gd name="textAreaLeft" fmla="*/ 1440 w 10800"/>
              <a:gd name="textAreaRight" fmla="*/ 9360 w 10800"/>
              <a:gd name="textAreaTop" fmla="*/ 1440 h 3700800"/>
              <a:gd name="textAreaBottom" fmla="*/ 3699360 h 3700800"/>
            </a:gdLst>
            <a:ahLst/>
            <a:rect l="textAreaLeft" t="textAreaTop" r="textAreaRight" b="textAreaBottom"/>
            <a:pathLst>
              <a:path w="21600" h="7163535">
                <a:moveTo>
                  <a:pt x="10800" y="0"/>
                </a:moveTo>
                <a:arcTo wR="10800" hR="10800" stAng="16200000" swAng="-5400000"/>
                <a:lnTo>
                  <a:pt x="0" y="7152735"/>
                </a:lnTo>
                <a:arcTo wR="10800" hR="10800" stAng="10800000" swAng="-5400000"/>
                <a:lnTo>
                  <a:pt x="10800" y="7163535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gradFill rotWithShape="0">
            <a:gsLst>
              <a:gs pos="0">
                <a:srgbClr val="111111"/>
              </a:gs>
              <a:gs pos="50000">
                <a:srgbClr val="cccccc"/>
              </a:gs>
              <a:gs pos="100000">
                <a:srgbClr val="111111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dt" idx="7"/>
          </p:nvPr>
        </p:nvSpPr>
        <p:spPr>
          <a:xfrm>
            <a:off x="504000" y="5256000"/>
            <a:ext cx="1656000" cy="41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tr-TR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tr-TR" sz="1400" spc="-1" strike="noStrike">
                <a:solidFill>
                  <a:srgbClr val="ffffff"/>
                </a:solidFill>
                <a:latin typeface="Arial"/>
              </a:rPr>
              <a:t>&lt;date/time&gt;</a:t>
            </a:r>
            <a:endParaRPr b="0" lang="tr-T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ftr" idx="8"/>
          </p:nvPr>
        </p:nvSpPr>
        <p:spPr>
          <a:xfrm>
            <a:off x="2520000" y="5256000"/>
            <a:ext cx="4680000" cy="41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tr-TR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tr-TR" sz="1400" spc="-1" strike="noStrike">
                <a:solidFill>
                  <a:srgbClr val="ffffff"/>
                </a:solidFill>
                <a:latin typeface="Arial"/>
              </a:rPr>
              <a:t>&lt;footer&gt;</a:t>
            </a:r>
            <a:endParaRPr b="0" lang="tr-T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1" name="PlaceHolder 5"/>
          <p:cNvSpPr>
            <a:spLocks noGrp="1"/>
          </p:cNvSpPr>
          <p:nvPr>
            <p:ph type="sldNum" idx="9"/>
          </p:nvPr>
        </p:nvSpPr>
        <p:spPr>
          <a:xfrm>
            <a:off x="7560000" y="5256000"/>
            <a:ext cx="1620000" cy="41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tr-TR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7BEC8FC1-1D44-4CFD-B358-161C75A16098}" type="slidenum">
              <a:rPr b="0" lang="tr-TR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tr-T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2" name=""/>
          <p:cNvSpPr/>
          <p:nvPr/>
        </p:nvSpPr>
        <p:spPr>
          <a:xfrm>
            <a:off x="20880" y="607320"/>
            <a:ext cx="6120000" cy="180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/>
              </a:gs>
              <a:gs pos="100000">
                <a:srgbClr val="333333"/>
              </a:gs>
            </a:gsLst>
            <a:lin ang="0"/>
          </a:gradFill>
          <a:ln w="108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32040" bIns="-32040" anchor="ctr">
            <a:noAutofit/>
          </a:bodyPr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3" name=""/>
          <p:cNvSpPr/>
          <p:nvPr/>
        </p:nvSpPr>
        <p:spPr>
          <a:xfrm>
            <a:off x="4430520" y="840960"/>
            <a:ext cx="5673960" cy="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3333"/>
              </a:gs>
              <a:gs pos="100000">
                <a:srgbClr val="cccccc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39960" bIns="-3996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"/>
          <p:cNvSpPr/>
          <p:nvPr/>
        </p:nvSpPr>
        <p:spPr>
          <a:xfrm>
            <a:off x="9819720" y="474480"/>
            <a:ext cx="7200" cy="493200"/>
          </a:xfrm>
          <a:custGeom>
            <a:avLst/>
            <a:gdLst>
              <a:gd name="textAreaLeft" fmla="*/ 1080 w 7200"/>
              <a:gd name="textAreaRight" fmla="*/ 6120 w 7200"/>
              <a:gd name="textAreaTop" fmla="*/ 1080 h 493200"/>
              <a:gd name="textAreaBottom" fmla="*/ 492120 h 493200"/>
            </a:gdLst>
            <a:ahLst/>
            <a:rect l="textAreaLeft" t="textAreaTop" r="textAreaRight" b="textAreaBottom"/>
            <a:pathLst>
              <a:path w="21600" h="1410171">
                <a:moveTo>
                  <a:pt x="10800" y="0"/>
                </a:moveTo>
                <a:arcTo wR="10800" hR="10800" stAng="16200000" swAng="-5400000"/>
                <a:lnTo>
                  <a:pt x="0" y="1399371"/>
                </a:lnTo>
                <a:arcTo wR="10800" hR="10800" stAng="10800000" swAng="-5400000"/>
                <a:lnTo>
                  <a:pt x="10800" y="1410171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"/>
          <p:cNvSpPr/>
          <p:nvPr/>
        </p:nvSpPr>
        <p:spPr>
          <a:xfrm>
            <a:off x="1900800" y="5204880"/>
            <a:ext cx="7465320" cy="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333333"/>
              </a:gs>
              <a:gs pos="100000">
                <a:srgbClr val="cccccc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39960" bIns="-3996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"/>
          <p:cNvSpPr/>
          <p:nvPr/>
        </p:nvSpPr>
        <p:spPr>
          <a:xfrm>
            <a:off x="9259920" y="4917240"/>
            <a:ext cx="7200" cy="349560"/>
          </a:xfrm>
          <a:custGeom>
            <a:avLst/>
            <a:gdLst>
              <a:gd name="textAreaLeft" fmla="*/ 1080 w 7200"/>
              <a:gd name="textAreaRight" fmla="*/ 6120 w 7200"/>
              <a:gd name="textAreaTop" fmla="*/ 1080 h 349560"/>
              <a:gd name="textAreaBottom" fmla="*/ 348480 h 349560"/>
            </a:gdLst>
            <a:ahLst/>
            <a:rect l="textAreaLeft" t="textAreaTop" r="textAreaRight" b="textAreaBottom"/>
            <a:pathLst>
              <a:path w="21600" h="999771">
                <a:moveTo>
                  <a:pt x="10800" y="0"/>
                </a:moveTo>
                <a:arcTo wR="10800" hR="10800" stAng="16200000" swAng="-5400000"/>
                <a:lnTo>
                  <a:pt x="0" y="988971"/>
                </a:lnTo>
                <a:arcTo wR="10800" hR="10800" stAng="10800000" swAng="-5400000"/>
                <a:lnTo>
                  <a:pt x="10800" y="999771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/>
          </a:solidFill>
          <a:ln w="108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SPONSORLUK NASIL YAPILIR ?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pPr indent="0" algn="just">
              <a:spcBef>
                <a:spcPts val="1417"/>
              </a:spcBef>
              <a:buNone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Aylık sabit ücretlendirme ile projenin A’dan Z’ye sponsorlukları ile ilgilenilir.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–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Projeye sponsor olabilecek kurumları belirlenir,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–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Yetkili kişinin iletişim bilgileri alınır,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–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Kurumlarla iletişime geçilir,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–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Projeye özel görüşme/randevu ayarlanır,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7574759-5891-4B6E-B2F1-D453AAB779A1}" type="slidenum">
              <a:t>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144000" y="72000"/>
            <a:ext cx="9540000" cy="64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SPONSORLUK NASIL YAPILIR ?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4000"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–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Kurum ile proje arasında köprü görevi görülmekte,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–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Sponsorluğun uygulanması sağlanır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–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Proje / Etkinlik sonrası sponsorluk raporu hazırlanır.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spcBef>
                <a:spcPts val="1417"/>
              </a:spcBef>
              <a:buNone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Süreç tamamen şeffaf olarak canlı takip edilmektedir.  Minimum 3 ay gibi uzunluklarda işlem yapılır.  Premium modelde sağlanan sponsorluk bedeli üzerinden %10’a kadar komisyon alınmaktadır.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https://pazarlamaturkiye.com/sponsor-bulma-teknikleri-egitimi/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0F56F5F-A0EA-4DCD-B804-4266220CE40F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Application>LibreOffice/7.5.0.3$Windows_X86_64 LibreOffice_project/c21113d003cd3efa8c53188764377a8272d9d6de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2024-04-05T11:06:02Z</dcterms:created>
  <dc:creator/>
  <dc:description/>
  <dc:language>tr-TR</dc:language>
  <cp:lastModifiedBy/>
  <dcterms:modified xsi:type="dcterms:W3CDTF">2024-04-05T11:22:52Z</dcterms:modified>
  <cp:revision>6</cp:revision>
  <dc:subject/>
  <dc:title>Portfolio</dc:title>
</cp:coreProperties>
</file>