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35.xml" ContentType="application/vnd.openxmlformats-officedocument.presentationml.slideLayout+xml"/>
  <Override PartName="/ppt/slideLayouts/slideLayout6.xml" ContentType="application/vnd.openxmlformats-officedocument.presentationml.slideLayout+xml"/>
  <Override PartName="/ppt/slideLayouts/slideLayout3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_rels/slideLayout31.xml.rels" ContentType="application/vnd.openxmlformats-package.relationships+xml"/>
  <Override PartName="/ppt/slideLayouts/_rels/slideLayout1.xml.rels" ContentType="application/vnd.openxmlformats-package.relationships+xml"/>
  <Override PartName="/ppt/slideLayouts/_rels/slideLayout32.xml.rels" ContentType="application/vnd.openxmlformats-package.relationships+xml"/>
  <Override PartName="/ppt/slideLayouts/_rels/slideLayout2.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34.xml.rels" ContentType="application/vnd.openxmlformats-package.relationships+xml"/>
  <Override PartName="/ppt/slideLayouts/_rels/slideLayout4.xml.rels" ContentType="application/vnd.openxmlformats-package.relationships+xml"/>
  <Override PartName="/ppt/slideLayouts/_rels/slideLayout35.xml.rels" ContentType="application/vnd.openxmlformats-package.relationships+xml"/>
  <Override PartName="/ppt/slideLayouts/_rels/slideLayout5.xml.rels" ContentType="application/vnd.openxmlformats-package.relationships+xml"/>
  <Override PartName="/ppt/slideLayouts/_rels/slideLayout36.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s/slide24.xml" ContentType="application/vnd.openxmlformats-officedocument.presentationml.slide+xml"/>
  <Override PartName="/ppt/slides/slide8.xml" ContentType="application/vnd.openxmlformats-officedocument.presentationml.slide+xml"/>
  <Override PartName="/ppt/slides/slide25.xml" ContentType="application/vnd.openxmlformats-officedocument.presentationml.slide+xml"/>
  <Override PartName="/ppt/slides/slide9.xml" ContentType="application/vnd.openxmlformats-officedocument.presentationml.slide+xml"/>
  <Override PartName="/ppt/slides/slide26.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_rels/slide35.xml.rels" ContentType="application/vnd.openxmlformats-package.relationships+xml"/>
  <Override PartName="/ppt/slides/_rels/slide1.xml.rels" ContentType="application/vnd.openxmlformats-package.relationships+xml"/>
  <Override PartName="/ppt/slides/_rels/slide22.xml.rels" ContentType="application/vnd.openxmlformats-package.relationships+xml"/>
  <Override PartName="/ppt/slides/_rels/slide36.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37.xml.rels" ContentType="application/vnd.openxmlformats-package.relationships+xml"/>
  <Override PartName="/ppt/slides/_rels/slide3.xml.rels" ContentType="application/vnd.openxmlformats-package.relationships+xml"/>
  <Override PartName="/ppt/slides/_rels/slide21.xml.rels" ContentType="application/vnd.openxmlformats-package.relationships+xml"/>
  <Override PartName="/ppt/slides/_rels/slide4.xml.rels" ContentType="application/vnd.openxmlformats-package.relationships+xml"/>
  <Override PartName="/ppt/slides/_rels/slide38.xml.rels" ContentType="application/vnd.openxmlformats-package.relationships+xml"/>
  <Override PartName="/ppt/slides/_rels/slide5.xml.rels" ContentType="application/vnd.openxmlformats-package.relationships+xml"/>
  <Override PartName="/ppt/slides/_rels/slide39.xml.rels" ContentType="application/vnd.openxmlformats-package.relationships+xml"/>
  <Override PartName="/ppt/slides/_rels/slide23.xml.rels" ContentType="application/vnd.openxmlformats-package.relationships+xml"/>
  <Override PartName="/ppt/slides/_rels/slide6.xml.rels" ContentType="application/vnd.openxmlformats-package.relationships+xml"/>
  <Override PartName="/ppt/slides/_rels/slide50.xml.rels" ContentType="application/vnd.openxmlformats-package.relationships+xml"/>
  <Override PartName="/ppt/slides/_rels/slide24.xml.rels" ContentType="application/vnd.openxmlformats-package.relationships+xml"/>
  <Override PartName="/ppt/slides/_rels/slide7.xml.rels" ContentType="application/vnd.openxmlformats-package.relationships+xml"/>
  <Override PartName="/ppt/slides/_rels/slide25.xml.rels" ContentType="application/vnd.openxmlformats-package.relationships+xml"/>
  <Override PartName="/ppt/slides/_rels/slide8.xml.rels" ContentType="application/vnd.openxmlformats-package.relationships+xml"/>
  <Override PartName="/ppt/slides/_rels/slide26.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7.xml.rels" ContentType="application/vnd.openxmlformats-package.relationships+xml"/>
  <Override PartName="/ppt/slides/_rels/slide28.xml.rels" ContentType="application/vnd.openxmlformats-package.relationships+xml"/>
  <Override PartName="/ppt/slides/_rels/slide29.xml.rels" ContentType="application/vnd.openxmlformats-package.relationships+xml"/>
  <Override PartName="/ppt/slides/_rels/slide30.xml.rels" ContentType="application/vnd.openxmlformats-package.relationships+xml"/>
  <Override PartName="/ppt/slides/_rels/slide31.xml.rels" ContentType="application/vnd.openxmlformats-package.relationships+xml"/>
  <Override PartName="/ppt/slides/_rels/slide32.xml.rels" ContentType="application/vnd.openxmlformats-package.relationships+xml"/>
  <Override PartName="/ppt/slides/_rels/slide33.xml.rels" ContentType="application/vnd.openxmlformats-package.relationships+xml"/>
  <Override PartName="/ppt/slides/_rels/slide34.xml.rels" ContentType="application/vnd.openxmlformats-package.relationships+xml"/>
  <Override PartName="/ppt/slides/_rels/slide40.xml.rels" ContentType="application/vnd.openxmlformats-package.relationships+xml"/>
  <Override PartName="/ppt/slides/_rels/slide41.xml.rels" ContentType="application/vnd.openxmlformats-package.relationships+xml"/>
  <Override PartName="/ppt/slides/_rels/slide42.xml.rels" ContentType="application/vnd.openxmlformats-package.relationships+xml"/>
  <Override PartName="/ppt/slides/_rels/slide43.xml.rels" ContentType="application/vnd.openxmlformats-package.relationships+xml"/>
  <Override PartName="/ppt/slides/_rels/slide44.xml.rels" ContentType="application/vnd.openxmlformats-package.relationships+xml"/>
  <Override PartName="/ppt/slides/_rels/slide45.xml.rels" ContentType="application/vnd.openxmlformats-package.relationships+xml"/>
  <Override PartName="/ppt/slides/_rels/slide46.xml.rels" ContentType="application/vnd.openxmlformats-package.relationships+xml"/>
  <Override PartName="/ppt/slides/_rels/slide47.xml.rels" ContentType="application/vnd.openxmlformats-package.relationships+xml"/>
  <Override PartName="/ppt/slides/_rels/slide48.xml.rels" ContentType="application/vnd.openxmlformats-package.relationships+xml"/>
  <Override PartName="/ppt/slides/_rels/slide49.xml.rels" ContentType="application/vnd.openxmlformats-package.relationships+xml"/>
  <Override PartName="/ppt/presProps.xml" ContentType="application/vnd.openxmlformats-officedocument.presentationml.presPro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Lst>
  <p:sldSz cx="10080625" cy="567055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slide" Target="slides/slide31.xml"/><Relationship Id="rId36" Type="http://schemas.openxmlformats.org/officeDocument/2006/relationships/slide" Target="slides/slide32.xml"/><Relationship Id="rId37" Type="http://schemas.openxmlformats.org/officeDocument/2006/relationships/slide" Target="slides/slide33.xml"/><Relationship Id="rId38" Type="http://schemas.openxmlformats.org/officeDocument/2006/relationships/slide" Target="slides/slide34.xml"/><Relationship Id="rId39" Type="http://schemas.openxmlformats.org/officeDocument/2006/relationships/slide" Target="slides/slide35.xml"/><Relationship Id="rId40" Type="http://schemas.openxmlformats.org/officeDocument/2006/relationships/slide" Target="slides/slide36.xml"/><Relationship Id="rId41" Type="http://schemas.openxmlformats.org/officeDocument/2006/relationships/slide" Target="slides/slide37.xml"/><Relationship Id="rId42" Type="http://schemas.openxmlformats.org/officeDocument/2006/relationships/slide" Target="slides/slide38.xml"/><Relationship Id="rId43" Type="http://schemas.openxmlformats.org/officeDocument/2006/relationships/slide" Target="slides/slide39.xml"/><Relationship Id="rId44" Type="http://schemas.openxmlformats.org/officeDocument/2006/relationships/slide" Target="slides/slide40.xml"/><Relationship Id="rId45" Type="http://schemas.openxmlformats.org/officeDocument/2006/relationships/slide" Target="slides/slide41.xml"/><Relationship Id="rId46" Type="http://schemas.openxmlformats.org/officeDocument/2006/relationships/slide" Target="slides/slide42.xml"/><Relationship Id="rId47" Type="http://schemas.openxmlformats.org/officeDocument/2006/relationships/slide" Target="slides/slide43.xml"/><Relationship Id="rId48" Type="http://schemas.openxmlformats.org/officeDocument/2006/relationships/slide" Target="slides/slide44.xml"/><Relationship Id="rId49" Type="http://schemas.openxmlformats.org/officeDocument/2006/relationships/slide" Target="slides/slide45.xml"/><Relationship Id="rId50" Type="http://schemas.openxmlformats.org/officeDocument/2006/relationships/slide" Target="slides/slide46.xml"/><Relationship Id="rId51" Type="http://schemas.openxmlformats.org/officeDocument/2006/relationships/slide" Target="slides/slide47.xml"/><Relationship Id="rId52" Type="http://schemas.openxmlformats.org/officeDocument/2006/relationships/slide" Target="slides/slide48.xml"/><Relationship Id="rId53" Type="http://schemas.openxmlformats.org/officeDocument/2006/relationships/slide" Target="slides/slide49.xml"/><Relationship Id="rId54" Type="http://schemas.openxmlformats.org/officeDocument/2006/relationships/slide" Target="slides/slide50.xml"/><Relationship Id="rId55"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2ECAB5AC-375E-4153-876F-E6323D233B7F}" type="slidenum">
              <a:t>&lt;#&gt;</a:t>
            </a:fld>
          </a:p>
        </p:txBody>
      </p:sp>
      <p:sp>
        <p:nvSpPr>
          <p:cNvPr id="4" name="PlaceHolder 3"/>
          <p:cNvSpPr>
            <a:spLocks noGrp="1"/>
          </p:cNvSpPr>
          <p:nvPr>
            <p:ph type="dt" idx="1"/>
          </p:nvPr>
        </p:nvSpPr>
        <p:spPr/>
        <p:txBody>
          <a:bodyPr/>
          <a:p>
            <a:r>
              <a:rPr lang="tr-TR"/>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44000" y="3888000"/>
            <a:ext cx="9000000" cy="658440"/>
          </a:xfrm>
          <a:prstGeom prst="rect">
            <a:avLst/>
          </a:prstGeom>
          <a:noFill/>
          <a:ln w="0">
            <a:noFill/>
          </a:ln>
        </p:spPr>
        <p:txBody>
          <a:bodyPr lIns="0" rIns="0" tIns="0" bIns="0" anchor="ctr">
            <a:noAutofit/>
          </a:bodyPr>
          <a:p>
            <a:pPr indent="0">
              <a:buNone/>
            </a:pPr>
            <a:endParaRPr b="0" lang="tr-TR" sz="4400" spc="-1" strike="noStrike">
              <a:solidFill>
                <a:srgbClr val="000000"/>
              </a:solidFill>
              <a:latin typeface="Arial"/>
            </a:endParaRPr>
          </a:p>
        </p:txBody>
      </p:sp>
      <p:sp>
        <p:nvSpPr>
          <p:cNvPr id="27" name="PlaceHolder 2"/>
          <p:cNvSpPr>
            <a:spLocks noGrp="1"/>
          </p:cNvSpPr>
          <p:nvPr>
            <p:ph/>
          </p:nvPr>
        </p:nvSpPr>
        <p:spPr>
          <a:xfrm>
            <a:off x="1584000" y="648000"/>
            <a:ext cx="64796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28" name="PlaceHolder 3"/>
          <p:cNvSpPr>
            <a:spLocks noGrp="1"/>
          </p:cNvSpPr>
          <p:nvPr>
            <p:ph/>
          </p:nvPr>
        </p:nvSpPr>
        <p:spPr>
          <a:xfrm>
            <a:off x="1584000" y="2365920"/>
            <a:ext cx="64796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3517FCB3-027F-41D0-BBC2-97C3A2838C8B}" type="slidenum">
              <a:t>&lt;#&gt;</a:t>
            </a:fld>
          </a:p>
        </p:txBody>
      </p:sp>
      <p:sp>
        <p:nvSpPr>
          <p:cNvPr id="7" name="PlaceHolder 6"/>
          <p:cNvSpPr>
            <a:spLocks noGrp="1"/>
          </p:cNvSpPr>
          <p:nvPr>
            <p:ph type="dt" idx="1"/>
          </p:nvPr>
        </p:nvSpPr>
        <p:spPr/>
        <p:txBody>
          <a:bodyPr/>
          <a:p>
            <a:r>
              <a:rPr lang="tr-TR"/>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44000" y="3888000"/>
            <a:ext cx="9000000" cy="658440"/>
          </a:xfrm>
          <a:prstGeom prst="rect">
            <a:avLst/>
          </a:prstGeom>
          <a:noFill/>
          <a:ln w="0">
            <a:noFill/>
          </a:ln>
        </p:spPr>
        <p:txBody>
          <a:bodyPr lIns="0" rIns="0" tIns="0" bIns="0" anchor="ctr">
            <a:noAutofit/>
          </a:bodyPr>
          <a:p>
            <a:pPr indent="0">
              <a:buNone/>
            </a:pPr>
            <a:endParaRPr b="0" lang="tr-TR" sz="4400" spc="-1" strike="noStrike">
              <a:solidFill>
                <a:srgbClr val="000000"/>
              </a:solidFill>
              <a:latin typeface="Arial"/>
            </a:endParaRPr>
          </a:p>
        </p:txBody>
      </p:sp>
      <p:sp>
        <p:nvSpPr>
          <p:cNvPr id="30" name="PlaceHolder 2"/>
          <p:cNvSpPr>
            <a:spLocks noGrp="1"/>
          </p:cNvSpPr>
          <p:nvPr>
            <p:ph/>
          </p:nvPr>
        </p:nvSpPr>
        <p:spPr>
          <a:xfrm>
            <a:off x="1584000" y="648000"/>
            <a:ext cx="316188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31" name="PlaceHolder 3"/>
          <p:cNvSpPr>
            <a:spLocks noGrp="1"/>
          </p:cNvSpPr>
          <p:nvPr>
            <p:ph/>
          </p:nvPr>
        </p:nvSpPr>
        <p:spPr>
          <a:xfrm>
            <a:off x="4904280" y="648000"/>
            <a:ext cx="316188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32" name="PlaceHolder 4"/>
          <p:cNvSpPr>
            <a:spLocks noGrp="1"/>
          </p:cNvSpPr>
          <p:nvPr>
            <p:ph/>
          </p:nvPr>
        </p:nvSpPr>
        <p:spPr>
          <a:xfrm>
            <a:off x="1584000" y="2365920"/>
            <a:ext cx="316188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33" name="PlaceHolder 5"/>
          <p:cNvSpPr>
            <a:spLocks noGrp="1"/>
          </p:cNvSpPr>
          <p:nvPr>
            <p:ph/>
          </p:nvPr>
        </p:nvSpPr>
        <p:spPr>
          <a:xfrm>
            <a:off x="4904280" y="2365920"/>
            <a:ext cx="316188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9F710168-DF3B-4C18-B0F0-D59FDD1026E0}" type="slidenum">
              <a:t>&lt;#&gt;</a:t>
            </a:fld>
          </a:p>
        </p:txBody>
      </p:sp>
      <p:sp>
        <p:nvSpPr>
          <p:cNvPr id="9" name="PlaceHolder 8"/>
          <p:cNvSpPr>
            <a:spLocks noGrp="1"/>
          </p:cNvSpPr>
          <p:nvPr>
            <p:ph type="dt" idx="1"/>
          </p:nvPr>
        </p:nvSpPr>
        <p:spPr/>
        <p:txBody>
          <a:bodyPr/>
          <a:p>
            <a:r>
              <a:rPr lang="tr-TR"/>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44000" y="3888000"/>
            <a:ext cx="9000000" cy="658440"/>
          </a:xfrm>
          <a:prstGeom prst="rect">
            <a:avLst/>
          </a:prstGeom>
          <a:noFill/>
          <a:ln w="0">
            <a:noFill/>
          </a:ln>
        </p:spPr>
        <p:txBody>
          <a:bodyPr lIns="0" rIns="0" tIns="0" bIns="0" anchor="ctr">
            <a:noAutofit/>
          </a:bodyPr>
          <a:p>
            <a:pPr indent="0">
              <a:buNone/>
            </a:pPr>
            <a:endParaRPr b="0" lang="tr-TR" sz="4400" spc="-1" strike="noStrike">
              <a:solidFill>
                <a:srgbClr val="000000"/>
              </a:solidFill>
              <a:latin typeface="Arial"/>
            </a:endParaRPr>
          </a:p>
        </p:txBody>
      </p:sp>
      <p:sp>
        <p:nvSpPr>
          <p:cNvPr id="35" name="PlaceHolder 2"/>
          <p:cNvSpPr>
            <a:spLocks noGrp="1"/>
          </p:cNvSpPr>
          <p:nvPr>
            <p:ph/>
          </p:nvPr>
        </p:nvSpPr>
        <p:spPr>
          <a:xfrm>
            <a:off x="1584000" y="648000"/>
            <a:ext cx="20862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36" name="PlaceHolder 3"/>
          <p:cNvSpPr>
            <a:spLocks noGrp="1"/>
          </p:cNvSpPr>
          <p:nvPr>
            <p:ph/>
          </p:nvPr>
        </p:nvSpPr>
        <p:spPr>
          <a:xfrm>
            <a:off x="3774960" y="648000"/>
            <a:ext cx="20862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37" name="PlaceHolder 4"/>
          <p:cNvSpPr>
            <a:spLocks noGrp="1"/>
          </p:cNvSpPr>
          <p:nvPr>
            <p:ph/>
          </p:nvPr>
        </p:nvSpPr>
        <p:spPr>
          <a:xfrm>
            <a:off x="5965920" y="648000"/>
            <a:ext cx="20862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38" name="PlaceHolder 5"/>
          <p:cNvSpPr>
            <a:spLocks noGrp="1"/>
          </p:cNvSpPr>
          <p:nvPr>
            <p:ph/>
          </p:nvPr>
        </p:nvSpPr>
        <p:spPr>
          <a:xfrm>
            <a:off x="1584000" y="2365920"/>
            <a:ext cx="20862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39" name="PlaceHolder 6"/>
          <p:cNvSpPr>
            <a:spLocks noGrp="1"/>
          </p:cNvSpPr>
          <p:nvPr>
            <p:ph/>
          </p:nvPr>
        </p:nvSpPr>
        <p:spPr>
          <a:xfrm>
            <a:off x="3774960" y="2365920"/>
            <a:ext cx="20862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40" name="PlaceHolder 7"/>
          <p:cNvSpPr>
            <a:spLocks noGrp="1"/>
          </p:cNvSpPr>
          <p:nvPr>
            <p:ph/>
          </p:nvPr>
        </p:nvSpPr>
        <p:spPr>
          <a:xfrm>
            <a:off x="5965920" y="2365920"/>
            <a:ext cx="20862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B15716E4-231C-4F6F-952D-4E72EC05F229}" type="slidenum">
              <a:t>&lt;#&gt;</a:t>
            </a:fld>
          </a:p>
        </p:txBody>
      </p:sp>
      <p:sp>
        <p:nvSpPr>
          <p:cNvPr id="11" name="PlaceHolder 10"/>
          <p:cNvSpPr>
            <a:spLocks noGrp="1"/>
          </p:cNvSpPr>
          <p:nvPr>
            <p:ph type="dt" idx="1"/>
          </p:nvPr>
        </p:nvSpPr>
        <p:spPr/>
        <p:txBody>
          <a:bodyPr/>
          <a:p>
            <a:r>
              <a:rPr lang="tr-TR"/>
              <a:t/>
            </a: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7" name="PlaceHolder 1"/>
          <p:cNvSpPr>
            <a:spLocks noGrp="1"/>
          </p:cNvSpPr>
          <p:nvPr>
            <p:ph type="title"/>
          </p:nvPr>
        </p:nvSpPr>
        <p:spPr>
          <a:xfrm>
            <a:off x="144000" y="3888000"/>
            <a:ext cx="9000000" cy="658440"/>
          </a:xfrm>
          <a:prstGeom prst="rect">
            <a:avLst/>
          </a:prstGeom>
          <a:noFill/>
          <a:ln w="0">
            <a:noFill/>
          </a:ln>
        </p:spPr>
        <p:txBody>
          <a:bodyPr lIns="0" rIns="0" tIns="0" bIns="0" anchor="ctr">
            <a:noAutofit/>
          </a:bodyPr>
          <a:p>
            <a:pPr indent="0">
              <a:buNone/>
            </a:pPr>
            <a:endParaRPr b="0" lang="tr-TR" sz="4400" spc="-1" strike="noStrike">
              <a:solidFill>
                <a:srgbClr val="ffffff"/>
              </a:solidFill>
              <a:latin typeface="Arial"/>
            </a:endParaRPr>
          </a:p>
        </p:txBody>
      </p:sp>
      <p:sp>
        <p:nvSpPr>
          <p:cNvPr id="48" name="PlaceHolder 2"/>
          <p:cNvSpPr>
            <a:spLocks noGrp="1"/>
          </p:cNvSpPr>
          <p:nvPr>
            <p:ph type="subTitle"/>
          </p:nvPr>
        </p:nvSpPr>
        <p:spPr>
          <a:xfrm>
            <a:off x="1584000" y="648000"/>
            <a:ext cx="6479640" cy="3288600"/>
          </a:xfrm>
          <a:prstGeom prst="rect">
            <a:avLst/>
          </a:prstGeom>
          <a:noFill/>
          <a:ln w="0">
            <a:noFill/>
          </a:ln>
        </p:spPr>
        <p:txBody>
          <a:bodyPr lIns="0" rIns="0" tIns="0" bIns="0" anchor="ctr">
            <a:noAutofit/>
          </a:bodyPr>
          <a:p>
            <a:pPr indent="0" algn="ctr">
              <a:buNone/>
            </a:pPr>
            <a:endParaRPr b="0" lang="tr-TR" sz="3200" spc="-1" strike="noStrike">
              <a:solidFill>
                <a:srgbClr val="ffffff"/>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144000" y="3888000"/>
            <a:ext cx="9000000" cy="658440"/>
          </a:xfrm>
          <a:prstGeom prst="rect">
            <a:avLst/>
          </a:prstGeom>
          <a:noFill/>
          <a:ln w="0">
            <a:noFill/>
          </a:ln>
        </p:spPr>
        <p:txBody>
          <a:bodyPr lIns="0" rIns="0" tIns="0" bIns="0" anchor="ctr">
            <a:noAutofit/>
          </a:bodyPr>
          <a:p>
            <a:pPr indent="0">
              <a:buNone/>
            </a:pPr>
            <a:endParaRPr b="0" lang="tr-TR" sz="4400" spc="-1" strike="noStrike">
              <a:solidFill>
                <a:srgbClr val="ffffff"/>
              </a:solidFill>
              <a:latin typeface="Arial"/>
            </a:endParaRPr>
          </a:p>
        </p:txBody>
      </p:sp>
      <p:sp>
        <p:nvSpPr>
          <p:cNvPr id="50" name="PlaceHolder 2"/>
          <p:cNvSpPr>
            <a:spLocks noGrp="1"/>
          </p:cNvSpPr>
          <p:nvPr>
            <p:ph/>
          </p:nvPr>
        </p:nvSpPr>
        <p:spPr>
          <a:xfrm>
            <a:off x="1584000" y="648000"/>
            <a:ext cx="647964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144000" y="3888000"/>
            <a:ext cx="9000000" cy="658440"/>
          </a:xfrm>
          <a:prstGeom prst="rect">
            <a:avLst/>
          </a:prstGeom>
          <a:noFill/>
          <a:ln w="0">
            <a:noFill/>
          </a:ln>
        </p:spPr>
        <p:txBody>
          <a:bodyPr lIns="0" rIns="0" tIns="0" bIns="0" anchor="ctr">
            <a:noAutofit/>
          </a:bodyPr>
          <a:p>
            <a:pPr indent="0">
              <a:buNone/>
            </a:pPr>
            <a:endParaRPr b="0" lang="tr-TR" sz="4400" spc="-1" strike="noStrike">
              <a:solidFill>
                <a:srgbClr val="ffffff"/>
              </a:solidFill>
              <a:latin typeface="Arial"/>
            </a:endParaRPr>
          </a:p>
        </p:txBody>
      </p:sp>
      <p:sp>
        <p:nvSpPr>
          <p:cNvPr id="52" name="PlaceHolder 2"/>
          <p:cNvSpPr>
            <a:spLocks noGrp="1"/>
          </p:cNvSpPr>
          <p:nvPr>
            <p:ph/>
          </p:nvPr>
        </p:nvSpPr>
        <p:spPr>
          <a:xfrm>
            <a:off x="1584000" y="648000"/>
            <a:ext cx="316188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53" name="PlaceHolder 3"/>
          <p:cNvSpPr>
            <a:spLocks noGrp="1"/>
          </p:cNvSpPr>
          <p:nvPr>
            <p:ph/>
          </p:nvPr>
        </p:nvSpPr>
        <p:spPr>
          <a:xfrm>
            <a:off x="4904280" y="648000"/>
            <a:ext cx="316188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4" name="PlaceHolder 1"/>
          <p:cNvSpPr>
            <a:spLocks noGrp="1"/>
          </p:cNvSpPr>
          <p:nvPr>
            <p:ph type="title"/>
          </p:nvPr>
        </p:nvSpPr>
        <p:spPr>
          <a:xfrm>
            <a:off x="144000" y="3888000"/>
            <a:ext cx="9000000" cy="658440"/>
          </a:xfrm>
          <a:prstGeom prst="rect">
            <a:avLst/>
          </a:prstGeom>
          <a:noFill/>
          <a:ln w="0">
            <a:noFill/>
          </a:ln>
        </p:spPr>
        <p:txBody>
          <a:bodyPr lIns="0" rIns="0" tIns="0" bIns="0" anchor="ctr">
            <a:noAutofit/>
          </a:bodyPr>
          <a:p>
            <a:pPr indent="0">
              <a:buNone/>
            </a:pPr>
            <a:endParaRPr b="0" lang="tr-TR" sz="4400" spc="-1" strike="noStrike">
              <a:solidFill>
                <a:srgbClr val="ffffff"/>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5" name="PlaceHolder 1"/>
          <p:cNvSpPr>
            <a:spLocks noGrp="1"/>
          </p:cNvSpPr>
          <p:nvPr>
            <p:ph type="subTitle"/>
          </p:nvPr>
        </p:nvSpPr>
        <p:spPr>
          <a:xfrm>
            <a:off x="144000" y="3888000"/>
            <a:ext cx="9000000" cy="3053520"/>
          </a:xfrm>
          <a:prstGeom prst="rect">
            <a:avLst/>
          </a:prstGeom>
          <a:noFill/>
          <a:ln w="0">
            <a:noFill/>
          </a:ln>
        </p:spPr>
        <p:txBody>
          <a:bodyPr lIns="0" rIns="0" tIns="0" bIns="0" anchor="ctr">
            <a:noAutofit/>
          </a:bodyPr>
          <a:p>
            <a:pPr algn="ctr"/>
            <a:endParaRPr b="0" lang="tr-TR" sz="3200" spc="-1" strike="noStrike">
              <a:solidFill>
                <a:srgbClr val="ffffff"/>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144000" y="3888000"/>
            <a:ext cx="9000000" cy="658440"/>
          </a:xfrm>
          <a:prstGeom prst="rect">
            <a:avLst/>
          </a:prstGeom>
          <a:noFill/>
          <a:ln w="0">
            <a:noFill/>
          </a:ln>
        </p:spPr>
        <p:txBody>
          <a:bodyPr lIns="0" rIns="0" tIns="0" bIns="0" anchor="ctr">
            <a:noAutofit/>
          </a:bodyPr>
          <a:p>
            <a:pPr indent="0">
              <a:buNone/>
            </a:pPr>
            <a:endParaRPr b="0" lang="tr-TR" sz="4400" spc="-1" strike="noStrike">
              <a:solidFill>
                <a:srgbClr val="ffffff"/>
              </a:solidFill>
              <a:latin typeface="Arial"/>
            </a:endParaRPr>
          </a:p>
        </p:txBody>
      </p:sp>
      <p:sp>
        <p:nvSpPr>
          <p:cNvPr id="57" name="PlaceHolder 2"/>
          <p:cNvSpPr>
            <a:spLocks noGrp="1"/>
          </p:cNvSpPr>
          <p:nvPr>
            <p:ph/>
          </p:nvPr>
        </p:nvSpPr>
        <p:spPr>
          <a:xfrm>
            <a:off x="1584000" y="648000"/>
            <a:ext cx="316188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58" name="PlaceHolder 3"/>
          <p:cNvSpPr>
            <a:spLocks noGrp="1"/>
          </p:cNvSpPr>
          <p:nvPr>
            <p:ph/>
          </p:nvPr>
        </p:nvSpPr>
        <p:spPr>
          <a:xfrm>
            <a:off x="4904280" y="648000"/>
            <a:ext cx="316188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59" name="PlaceHolder 4"/>
          <p:cNvSpPr>
            <a:spLocks noGrp="1"/>
          </p:cNvSpPr>
          <p:nvPr>
            <p:ph/>
          </p:nvPr>
        </p:nvSpPr>
        <p:spPr>
          <a:xfrm>
            <a:off x="1584000" y="2365920"/>
            <a:ext cx="316188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44000" y="3888000"/>
            <a:ext cx="9000000" cy="658440"/>
          </a:xfrm>
          <a:prstGeom prst="rect">
            <a:avLst/>
          </a:prstGeom>
          <a:noFill/>
          <a:ln w="0">
            <a:noFill/>
          </a:ln>
        </p:spPr>
        <p:txBody>
          <a:bodyPr lIns="0" rIns="0" tIns="0" bIns="0" anchor="ctr">
            <a:noAutofit/>
          </a:bodyPr>
          <a:p>
            <a:pPr indent="0">
              <a:buNone/>
            </a:pPr>
            <a:endParaRPr b="0" lang="tr-TR" sz="4400" spc="-1" strike="noStrike">
              <a:solidFill>
                <a:srgbClr val="000000"/>
              </a:solidFill>
              <a:latin typeface="Arial"/>
            </a:endParaRPr>
          </a:p>
        </p:txBody>
      </p:sp>
      <p:sp>
        <p:nvSpPr>
          <p:cNvPr id="6" name="PlaceHolder 2"/>
          <p:cNvSpPr>
            <a:spLocks noGrp="1"/>
          </p:cNvSpPr>
          <p:nvPr>
            <p:ph type="subTitle"/>
          </p:nvPr>
        </p:nvSpPr>
        <p:spPr>
          <a:xfrm>
            <a:off x="1584000" y="648000"/>
            <a:ext cx="6479640" cy="3288600"/>
          </a:xfrm>
          <a:prstGeom prst="rect">
            <a:avLst/>
          </a:prstGeom>
          <a:noFill/>
          <a:ln w="0">
            <a:noFill/>
          </a:ln>
        </p:spPr>
        <p:txBody>
          <a:bodyPr lIns="0" rIns="0" tIns="0" bIns="0" anchor="ctr">
            <a:noAutofit/>
          </a:bodyPr>
          <a:p>
            <a:pPr indent="0" algn="ctr">
              <a:buNone/>
            </a:pPr>
            <a:endParaRPr b="0" lang="tr-TR" sz="3200" spc="-1" strike="noStrike">
              <a:solidFill>
                <a:srgbClr val="000000"/>
              </a:solidFill>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E0C2DE57-E377-47C2-9C84-03F0383F40C8}" type="slidenum">
              <a:t>&lt;#&gt;</a:t>
            </a:fld>
          </a:p>
        </p:txBody>
      </p:sp>
      <p:sp>
        <p:nvSpPr>
          <p:cNvPr id="6" name="PlaceHolder 5"/>
          <p:cNvSpPr>
            <a:spLocks noGrp="1"/>
          </p:cNvSpPr>
          <p:nvPr>
            <p:ph type="dt" idx="1"/>
          </p:nvPr>
        </p:nvSpPr>
        <p:spPr/>
        <p:txBody>
          <a:bodyPr/>
          <a:p>
            <a:r>
              <a:rPr lang="tr-TR"/>
              <a:t/>
            </a: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144000" y="3888000"/>
            <a:ext cx="9000000" cy="658440"/>
          </a:xfrm>
          <a:prstGeom prst="rect">
            <a:avLst/>
          </a:prstGeom>
          <a:noFill/>
          <a:ln w="0">
            <a:noFill/>
          </a:ln>
        </p:spPr>
        <p:txBody>
          <a:bodyPr lIns="0" rIns="0" tIns="0" bIns="0" anchor="ctr">
            <a:noAutofit/>
          </a:bodyPr>
          <a:p>
            <a:pPr indent="0">
              <a:buNone/>
            </a:pPr>
            <a:endParaRPr b="0" lang="tr-TR" sz="4400" spc="-1" strike="noStrike">
              <a:solidFill>
                <a:srgbClr val="ffffff"/>
              </a:solidFill>
              <a:latin typeface="Arial"/>
            </a:endParaRPr>
          </a:p>
        </p:txBody>
      </p:sp>
      <p:sp>
        <p:nvSpPr>
          <p:cNvPr id="61" name="PlaceHolder 2"/>
          <p:cNvSpPr>
            <a:spLocks noGrp="1"/>
          </p:cNvSpPr>
          <p:nvPr>
            <p:ph/>
          </p:nvPr>
        </p:nvSpPr>
        <p:spPr>
          <a:xfrm>
            <a:off x="1584000" y="648000"/>
            <a:ext cx="316188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62" name="PlaceHolder 3"/>
          <p:cNvSpPr>
            <a:spLocks noGrp="1"/>
          </p:cNvSpPr>
          <p:nvPr>
            <p:ph/>
          </p:nvPr>
        </p:nvSpPr>
        <p:spPr>
          <a:xfrm>
            <a:off x="4904280" y="648000"/>
            <a:ext cx="316188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63" name="PlaceHolder 4"/>
          <p:cNvSpPr>
            <a:spLocks noGrp="1"/>
          </p:cNvSpPr>
          <p:nvPr>
            <p:ph/>
          </p:nvPr>
        </p:nvSpPr>
        <p:spPr>
          <a:xfrm>
            <a:off x="4904280" y="2365920"/>
            <a:ext cx="316188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144000" y="3888000"/>
            <a:ext cx="9000000" cy="658440"/>
          </a:xfrm>
          <a:prstGeom prst="rect">
            <a:avLst/>
          </a:prstGeom>
          <a:noFill/>
          <a:ln w="0">
            <a:noFill/>
          </a:ln>
        </p:spPr>
        <p:txBody>
          <a:bodyPr lIns="0" rIns="0" tIns="0" bIns="0" anchor="ctr">
            <a:noAutofit/>
          </a:bodyPr>
          <a:p>
            <a:pPr indent="0">
              <a:buNone/>
            </a:pPr>
            <a:endParaRPr b="0" lang="tr-TR" sz="4400" spc="-1" strike="noStrike">
              <a:solidFill>
                <a:srgbClr val="ffffff"/>
              </a:solidFill>
              <a:latin typeface="Arial"/>
            </a:endParaRPr>
          </a:p>
        </p:txBody>
      </p:sp>
      <p:sp>
        <p:nvSpPr>
          <p:cNvPr id="65" name="PlaceHolder 2"/>
          <p:cNvSpPr>
            <a:spLocks noGrp="1"/>
          </p:cNvSpPr>
          <p:nvPr>
            <p:ph/>
          </p:nvPr>
        </p:nvSpPr>
        <p:spPr>
          <a:xfrm>
            <a:off x="1584000" y="648000"/>
            <a:ext cx="316188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66" name="PlaceHolder 3"/>
          <p:cNvSpPr>
            <a:spLocks noGrp="1"/>
          </p:cNvSpPr>
          <p:nvPr>
            <p:ph/>
          </p:nvPr>
        </p:nvSpPr>
        <p:spPr>
          <a:xfrm>
            <a:off x="4904280" y="648000"/>
            <a:ext cx="316188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67" name="PlaceHolder 4"/>
          <p:cNvSpPr>
            <a:spLocks noGrp="1"/>
          </p:cNvSpPr>
          <p:nvPr>
            <p:ph/>
          </p:nvPr>
        </p:nvSpPr>
        <p:spPr>
          <a:xfrm>
            <a:off x="1584000" y="2365920"/>
            <a:ext cx="64796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144000" y="3888000"/>
            <a:ext cx="9000000" cy="658440"/>
          </a:xfrm>
          <a:prstGeom prst="rect">
            <a:avLst/>
          </a:prstGeom>
          <a:noFill/>
          <a:ln w="0">
            <a:noFill/>
          </a:ln>
        </p:spPr>
        <p:txBody>
          <a:bodyPr lIns="0" rIns="0" tIns="0" bIns="0" anchor="ctr">
            <a:noAutofit/>
          </a:bodyPr>
          <a:p>
            <a:pPr indent="0">
              <a:buNone/>
            </a:pPr>
            <a:endParaRPr b="0" lang="tr-TR" sz="4400" spc="-1" strike="noStrike">
              <a:solidFill>
                <a:srgbClr val="ffffff"/>
              </a:solidFill>
              <a:latin typeface="Arial"/>
            </a:endParaRPr>
          </a:p>
        </p:txBody>
      </p:sp>
      <p:sp>
        <p:nvSpPr>
          <p:cNvPr id="69" name="PlaceHolder 2"/>
          <p:cNvSpPr>
            <a:spLocks noGrp="1"/>
          </p:cNvSpPr>
          <p:nvPr>
            <p:ph/>
          </p:nvPr>
        </p:nvSpPr>
        <p:spPr>
          <a:xfrm>
            <a:off x="1584000" y="648000"/>
            <a:ext cx="64796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70" name="PlaceHolder 3"/>
          <p:cNvSpPr>
            <a:spLocks noGrp="1"/>
          </p:cNvSpPr>
          <p:nvPr>
            <p:ph/>
          </p:nvPr>
        </p:nvSpPr>
        <p:spPr>
          <a:xfrm>
            <a:off x="1584000" y="2365920"/>
            <a:ext cx="64796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144000" y="3888000"/>
            <a:ext cx="9000000" cy="658440"/>
          </a:xfrm>
          <a:prstGeom prst="rect">
            <a:avLst/>
          </a:prstGeom>
          <a:noFill/>
          <a:ln w="0">
            <a:noFill/>
          </a:ln>
        </p:spPr>
        <p:txBody>
          <a:bodyPr lIns="0" rIns="0" tIns="0" bIns="0" anchor="ctr">
            <a:noAutofit/>
          </a:bodyPr>
          <a:p>
            <a:pPr indent="0">
              <a:buNone/>
            </a:pPr>
            <a:endParaRPr b="0" lang="tr-TR" sz="4400" spc="-1" strike="noStrike">
              <a:solidFill>
                <a:srgbClr val="ffffff"/>
              </a:solidFill>
              <a:latin typeface="Arial"/>
            </a:endParaRPr>
          </a:p>
        </p:txBody>
      </p:sp>
      <p:sp>
        <p:nvSpPr>
          <p:cNvPr id="72" name="PlaceHolder 2"/>
          <p:cNvSpPr>
            <a:spLocks noGrp="1"/>
          </p:cNvSpPr>
          <p:nvPr>
            <p:ph/>
          </p:nvPr>
        </p:nvSpPr>
        <p:spPr>
          <a:xfrm>
            <a:off x="1584000" y="648000"/>
            <a:ext cx="316188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73" name="PlaceHolder 3"/>
          <p:cNvSpPr>
            <a:spLocks noGrp="1"/>
          </p:cNvSpPr>
          <p:nvPr>
            <p:ph/>
          </p:nvPr>
        </p:nvSpPr>
        <p:spPr>
          <a:xfrm>
            <a:off x="4904280" y="648000"/>
            <a:ext cx="316188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74" name="PlaceHolder 4"/>
          <p:cNvSpPr>
            <a:spLocks noGrp="1"/>
          </p:cNvSpPr>
          <p:nvPr>
            <p:ph/>
          </p:nvPr>
        </p:nvSpPr>
        <p:spPr>
          <a:xfrm>
            <a:off x="1584000" y="2365920"/>
            <a:ext cx="316188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75" name="PlaceHolder 5"/>
          <p:cNvSpPr>
            <a:spLocks noGrp="1"/>
          </p:cNvSpPr>
          <p:nvPr>
            <p:ph/>
          </p:nvPr>
        </p:nvSpPr>
        <p:spPr>
          <a:xfrm>
            <a:off x="4904280" y="2365920"/>
            <a:ext cx="316188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144000" y="3888000"/>
            <a:ext cx="9000000" cy="658440"/>
          </a:xfrm>
          <a:prstGeom prst="rect">
            <a:avLst/>
          </a:prstGeom>
          <a:noFill/>
          <a:ln w="0">
            <a:noFill/>
          </a:ln>
        </p:spPr>
        <p:txBody>
          <a:bodyPr lIns="0" rIns="0" tIns="0" bIns="0" anchor="ctr">
            <a:noAutofit/>
          </a:bodyPr>
          <a:p>
            <a:pPr indent="0">
              <a:buNone/>
            </a:pPr>
            <a:endParaRPr b="0" lang="tr-TR" sz="4400" spc="-1" strike="noStrike">
              <a:solidFill>
                <a:srgbClr val="ffffff"/>
              </a:solidFill>
              <a:latin typeface="Arial"/>
            </a:endParaRPr>
          </a:p>
        </p:txBody>
      </p:sp>
      <p:sp>
        <p:nvSpPr>
          <p:cNvPr id="77" name="PlaceHolder 2"/>
          <p:cNvSpPr>
            <a:spLocks noGrp="1"/>
          </p:cNvSpPr>
          <p:nvPr>
            <p:ph/>
          </p:nvPr>
        </p:nvSpPr>
        <p:spPr>
          <a:xfrm>
            <a:off x="1584000" y="648000"/>
            <a:ext cx="20862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78" name="PlaceHolder 3"/>
          <p:cNvSpPr>
            <a:spLocks noGrp="1"/>
          </p:cNvSpPr>
          <p:nvPr>
            <p:ph/>
          </p:nvPr>
        </p:nvSpPr>
        <p:spPr>
          <a:xfrm>
            <a:off x="3774960" y="648000"/>
            <a:ext cx="20862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79" name="PlaceHolder 4"/>
          <p:cNvSpPr>
            <a:spLocks noGrp="1"/>
          </p:cNvSpPr>
          <p:nvPr>
            <p:ph/>
          </p:nvPr>
        </p:nvSpPr>
        <p:spPr>
          <a:xfrm>
            <a:off x="5965920" y="648000"/>
            <a:ext cx="20862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80" name="PlaceHolder 5"/>
          <p:cNvSpPr>
            <a:spLocks noGrp="1"/>
          </p:cNvSpPr>
          <p:nvPr>
            <p:ph/>
          </p:nvPr>
        </p:nvSpPr>
        <p:spPr>
          <a:xfrm>
            <a:off x="1584000" y="2365920"/>
            <a:ext cx="20862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81" name="PlaceHolder 6"/>
          <p:cNvSpPr>
            <a:spLocks noGrp="1"/>
          </p:cNvSpPr>
          <p:nvPr>
            <p:ph/>
          </p:nvPr>
        </p:nvSpPr>
        <p:spPr>
          <a:xfrm>
            <a:off x="3774960" y="2365920"/>
            <a:ext cx="20862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82" name="PlaceHolder 7"/>
          <p:cNvSpPr>
            <a:spLocks noGrp="1"/>
          </p:cNvSpPr>
          <p:nvPr>
            <p:ph/>
          </p:nvPr>
        </p:nvSpPr>
        <p:spPr>
          <a:xfrm>
            <a:off x="5965920" y="2365920"/>
            <a:ext cx="20862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5"/>
          </p:nvPr>
        </p:nvSpPr>
        <p:spPr/>
        <p:txBody>
          <a:bodyPr/>
          <a:p>
            <a:r>
              <a:t>Footer</a:t>
            </a:r>
          </a:p>
        </p:txBody>
      </p:sp>
      <p:sp>
        <p:nvSpPr>
          <p:cNvPr id="3" name="PlaceHolder 2"/>
          <p:cNvSpPr>
            <a:spLocks noGrp="1"/>
          </p:cNvSpPr>
          <p:nvPr>
            <p:ph type="sldNum" idx="6"/>
          </p:nvPr>
        </p:nvSpPr>
        <p:spPr/>
        <p:txBody>
          <a:bodyPr/>
          <a:p>
            <a:fld id="{68575D6B-F7B2-41FB-A575-6E56E1F010B1}" type="slidenum">
              <a:t>&lt;#&gt;</a:t>
            </a:fld>
          </a:p>
        </p:txBody>
      </p:sp>
      <p:sp>
        <p:nvSpPr>
          <p:cNvPr id="4" name="PlaceHolder 3"/>
          <p:cNvSpPr>
            <a:spLocks noGrp="1"/>
          </p:cNvSpPr>
          <p:nvPr>
            <p:ph type="dt" idx="4"/>
          </p:nvPr>
        </p:nvSpPr>
        <p:spPr/>
        <p:txBody>
          <a:bodyPr/>
          <a:p>
            <a:r>
              <a:rPr lang="tr-TR"/>
              <a:t/>
            </a:r>
          </a:p>
        </p:txBody>
      </p:sp>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0" name="PlaceHolder 1"/>
          <p:cNvSpPr>
            <a:spLocks noGrp="1"/>
          </p:cNvSpPr>
          <p:nvPr>
            <p:ph type="title"/>
          </p:nvPr>
        </p:nvSpPr>
        <p:spPr>
          <a:xfrm>
            <a:off x="144000" y="3888000"/>
            <a:ext cx="9000000" cy="658440"/>
          </a:xfrm>
          <a:prstGeom prst="rect">
            <a:avLst/>
          </a:prstGeom>
          <a:noFill/>
          <a:ln w="0">
            <a:noFill/>
          </a:ln>
        </p:spPr>
        <p:txBody>
          <a:bodyPr lIns="0" rIns="0" tIns="0" bIns="0" anchor="ctr">
            <a:noAutofit/>
          </a:bodyPr>
          <a:p>
            <a:pPr indent="0">
              <a:buNone/>
            </a:pPr>
            <a:endParaRPr b="0" lang="tr-TR" sz="4400" spc="-1" strike="noStrike">
              <a:solidFill>
                <a:srgbClr val="000000"/>
              </a:solidFill>
              <a:latin typeface="Arial"/>
            </a:endParaRPr>
          </a:p>
        </p:txBody>
      </p:sp>
      <p:sp>
        <p:nvSpPr>
          <p:cNvPr id="101" name="PlaceHolder 2"/>
          <p:cNvSpPr>
            <a:spLocks noGrp="1"/>
          </p:cNvSpPr>
          <p:nvPr>
            <p:ph type="subTitle"/>
          </p:nvPr>
        </p:nvSpPr>
        <p:spPr>
          <a:xfrm>
            <a:off x="1584000" y="648000"/>
            <a:ext cx="6479640" cy="3288600"/>
          </a:xfrm>
          <a:prstGeom prst="rect">
            <a:avLst/>
          </a:prstGeom>
          <a:noFill/>
          <a:ln w="0">
            <a:noFill/>
          </a:ln>
        </p:spPr>
        <p:txBody>
          <a:bodyPr lIns="0" rIns="0" tIns="0" bIns="0" anchor="ctr">
            <a:noAutofit/>
          </a:bodyPr>
          <a:p>
            <a:pPr indent="0" algn="ctr">
              <a:buNone/>
            </a:pPr>
            <a:endParaRPr b="0" lang="tr-TR" sz="3200" spc="-1" strike="noStrike">
              <a:solidFill>
                <a:srgbClr val="000000"/>
              </a:solidFill>
              <a:latin typeface="Arial"/>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sldNum" idx="6"/>
          </p:nvPr>
        </p:nvSpPr>
        <p:spPr/>
        <p:txBody>
          <a:bodyPr/>
          <a:p>
            <a:fld id="{721465BA-5512-4371-B464-E150690A5FC6}" type="slidenum">
              <a:t>&lt;#&gt;</a:t>
            </a:fld>
          </a:p>
        </p:txBody>
      </p:sp>
      <p:sp>
        <p:nvSpPr>
          <p:cNvPr id="6" name="PlaceHolder 5"/>
          <p:cNvSpPr>
            <a:spLocks noGrp="1"/>
          </p:cNvSpPr>
          <p:nvPr>
            <p:ph type="dt" idx="4"/>
          </p:nvPr>
        </p:nvSpPr>
        <p:spPr/>
        <p:txBody>
          <a:bodyPr/>
          <a:p>
            <a:r>
              <a:rPr lang="tr-TR"/>
              <a:t/>
            </a: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144000" y="3888000"/>
            <a:ext cx="9000000" cy="658440"/>
          </a:xfrm>
          <a:prstGeom prst="rect">
            <a:avLst/>
          </a:prstGeom>
          <a:noFill/>
          <a:ln w="0">
            <a:noFill/>
          </a:ln>
        </p:spPr>
        <p:txBody>
          <a:bodyPr lIns="0" rIns="0" tIns="0" bIns="0" anchor="ctr">
            <a:noAutofit/>
          </a:bodyPr>
          <a:p>
            <a:pPr indent="0">
              <a:buNone/>
            </a:pPr>
            <a:endParaRPr b="0" lang="tr-TR" sz="4400" spc="-1" strike="noStrike">
              <a:solidFill>
                <a:srgbClr val="000000"/>
              </a:solidFill>
              <a:latin typeface="Arial"/>
            </a:endParaRPr>
          </a:p>
        </p:txBody>
      </p:sp>
      <p:sp>
        <p:nvSpPr>
          <p:cNvPr id="103" name="PlaceHolder 2"/>
          <p:cNvSpPr>
            <a:spLocks noGrp="1"/>
          </p:cNvSpPr>
          <p:nvPr>
            <p:ph/>
          </p:nvPr>
        </p:nvSpPr>
        <p:spPr>
          <a:xfrm>
            <a:off x="1584000" y="648000"/>
            <a:ext cx="647964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sldNum" idx="6"/>
          </p:nvPr>
        </p:nvSpPr>
        <p:spPr/>
        <p:txBody>
          <a:bodyPr/>
          <a:p>
            <a:fld id="{EF9B4E52-D971-45BC-A313-E2981FDF043B}" type="slidenum">
              <a:t>&lt;#&gt;</a:t>
            </a:fld>
          </a:p>
        </p:txBody>
      </p:sp>
      <p:sp>
        <p:nvSpPr>
          <p:cNvPr id="6" name="PlaceHolder 5"/>
          <p:cNvSpPr>
            <a:spLocks noGrp="1"/>
          </p:cNvSpPr>
          <p:nvPr>
            <p:ph type="dt" idx="4"/>
          </p:nvPr>
        </p:nvSpPr>
        <p:spPr/>
        <p:txBody>
          <a:bodyPr/>
          <a:p>
            <a:r>
              <a:rPr lang="tr-TR"/>
              <a:t/>
            </a: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144000" y="3888000"/>
            <a:ext cx="9000000" cy="658440"/>
          </a:xfrm>
          <a:prstGeom prst="rect">
            <a:avLst/>
          </a:prstGeom>
          <a:noFill/>
          <a:ln w="0">
            <a:noFill/>
          </a:ln>
        </p:spPr>
        <p:txBody>
          <a:bodyPr lIns="0" rIns="0" tIns="0" bIns="0" anchor="ctr">
            <a:noAutofit/>
          </a:bodyPr>
          <a:p>
            <a:pPr indent="0">
              <a:buNone/>
            </a:pPr>
            <a:endParaRPr b="0" lang="tr-TR" sz="4400" spc="-1" strike="noStrike">
              <a:solidFill>
                <a:srgbClr val="000000"/>
              </a:solidFill>
              <a:latin typeface="Arial"/>
            </a:endParaRPr>
          </a:p>
        </p:txBody>
      </p:sp>
      <p:sp>
        <p:nvSpPr>
          <p:cNvPr id="105" name="PlaceHolder 2"/>
          <p:cNvSpPr>
            <a:spLocks noGrp="1"/>
          </p:cNvSpPr>
          <p:nvPr>
            <p:ph/>
          </p:nvPr>
        </p:nvSpPr>
        <p:spPr>
          <a:xfrm>
            <a:off x="1584000" y="648000"/>
            <a:ext cx="316188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106" name="PlaceHolder 3"/>
          <p:cNvSpPr>
            <a:spLocks noGrp="1"/>
          </p:cNvSpPr>
          <p:nvPr>
            <p:ph/>
          </p:nvPr>
        </p:nvSpPr>
        <p:spPr>
          <a:xfrm>
            <a:off x="4904280" y="648000"/>
            <a:ext cx="316188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5" name="PlaceHolder 4"/>
          <p:cNvSpPr>
            <a:spLocks noGrp="1"/>
          </p:cNvSpPr>
          <p:nvPr>
            <p:ph type="ftr" idx="5"/>
          </p:nvPr>
        </p:nvSpPr>
        <p:spPr/>
        <p:txBody>
          <a:bodyPr/>
          <a:p>
            <a:r>
              <a:t>Footer</a:t>
            </a:r>
          </a:p>
        </p:txBody>
      </p:sp>
      <p:sp>
        <p:nvSpPr>
          <p:cNvPr id="6" name="PlaceHolder 5"/>
          <p:cNvSpPr>
            <a:spLocks noGrp="1"/>
          </p:cNvSpPr>
          <p:nvPr>
            <p:ph type="sldNum" idx="6"/>
          </p:nvPr>
        </p:nvSpPr>
        <p:spPr/>
        <p:txBody>
          <a:bodyPr/>
          <a:p>
            <a:fld id="{9B522165-FD5C-4147-83A8-CA0A8CD86636}" type="slidenum">
              <a:t>&lt;#&gt;</a:t>
            </a:fld>
          </a:p>
        </p:txBody>
      </p:sp>
      <p:sp>
        <p:nvSpPr>
          <p:cNvPr id="7" name="PlaceHolder 6"/>
          <p:cNvSpPr>
            <a:spLocks noGrp="1"/>
          </p:cNvSpPr>
          <p:nvPr>
            <p:ph type="dt" idx="4"/>
          </p:nvPr>
        </p:nvSpPr>
        <p:spPr/>
        <p:txBody>
          <a:bodyPr/>
          <a:p>
            <a:r>
              <a:rPr lang="tr-TR"/>
              <a:t/>
            </a: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7" name="PlaceHolder 1"/>
          <p:cNvSpPr>
            <a:spLocks noGrp="1"/>
          </p:cNvSpPr>
          <p:nvPr>
            <p:ph type="title"/>
          </p:nvPr>
        </p:nvSpPr>
        <p:spPr>
          <a:xfrm>
            <a:off x="144000" y="3888000"/>
            <a:ext cx="9000000" cy="658440"/>
          </a:xfrm>
          <a:prstGeom prst="rect">
            <a:avLst/>
          </a:prstGeom>
          <a:noFill/>
          <a:ln w="0">
            <a:noFill/>
          </a:ln>
        </p:spPr>
        <p:txBody>
          <a:bodyPr lIns="0" rIns="0" tIns="0" bIns="0" anchor="ctr">
            <a:noAutofit/>
          </a:bodyPr>
          <a:p>
            <a:pPr indent="0">
              <a:buNone/>
            </a:pPr>
            <a:endParaRPr b="0" lang="tr-TR" sz="4400" spc="-1" strike="noStrike">
              <a:solidFill>
                <a:srgbClr val="000000"/>
              </a:solidFill>
              <a:latin typeface="Arial"/>
            </a:endParaRPr>
          </a:p>
        </p:txBody>
      </p:sp>
      <p:sp>
        <p:nvSpPr>
          <p:cNvPr id="3" name="PlaceHolder 2"/>
          <p:cNvSpPr>
            <a:spLocks noGrp="1"/>
          </p:cNvSpPr>
          <p:nvPr>
            <p:ph type="ftr" idx="5"/>
          </p:nvPr>
        </p:nvSpPr>
        <p:spPr/>
        <p:txBody>
          <a:bodyPr/>
          <a:p>
            <a:r>
              <a:t>Footer</a:t>
            </a:r>
          </a:p>
        </p:txBody>
      </p:sp>
      <p:sp>
        <p:nvSpPr>
          <p:cNvPr id="4" name="PlaceHolder 3"/>
          <p:cNvSpPr>
            <a:spLocks noGrp="1"/>
          </p:cNvSpPr>
          <p:nvPr>
            <p:ph type="sldNum" idx="6"/>
          </p:nvPr>
        </p:nvSpPr>
        <p:spPr/>
        <p:txBody>
          <a:bodyPr/>
          <a:p>
            <a:fld id="{2E6A30DA-D176-4D15-914B-A9C7633F2188}" type="slidenum">
              <a:t>&lt;#&gt;</a:t>
            </a:fld>
          </a:p>
        </p:txBody>
      </p:sp>
      <p:sp>
        <p:nvSpPr>
          <p:cNvPr id="5" name="PlaceHolder 4"/>
          <p:cNvSpPr>
            <a:spLocks noGrp="1"/>
          </p:cNvSpPr>
          <p:nvPr>
            <p:ph type="dt" idx="4"/>
          </p:nvPr>
        </p:nvSpPr>
        <p:spPr/>
        <p:txBody>
          <a:bodyPr/>
          <a:p>
            <a:r>
              <a:rPr lang="tr-TR"/>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44000" y="3888000"/>
            <a:ext cx="9000000" cy="658440"/>
          </a:xfrm>
          <a:prstGeom prst="rect">
            <a:avLst/>
          </a:prstGeom>
          <a:noFill/>
          <a:ln w="0">
            <a:noFill/>
          </a:ln>
        </p:spPr>
        <p:txBody>
          <a:bodyPr lIns="0" rIns="0" tIns="0" bIns="0" anchor="ctr">
            <a:noAutofit/>
          </a:bodyPr>
          <a:p>
            <a:pPr indent="0">
              <a:buNone/>
            </a:pPr>
            <a:endParaRPr b="0" lang="tr-TR" sz="4400" spc="-1" strike="noStrike">
              <a:solidFill>
                <a:srgbClr val="000000"/>
              </a:solidFill>
              <a:latin typeface="Arial"/>
            </a:endParaRPr>
          </a:p>
        </p:txBody>
      </p:sp>
      <p:sp>
        <p:nvSpPr>
          <p:cNvPr id="8" name="PlaceHolder 2"/>
          <p:cNvSpPr>
            <a:spLocks noGrp="1"/>
          </p:cNvSpPr>
          <p:nvPr>
            <p:ph/>
          </p:nvPr>
        </p:nvSpPr>
        <p:spPr>
          <a:xfrm>
            <a:off x="1584000" y="648000"/>
            <a:ext cx="647964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EF501ADF-ECA9-436B-B329-066B796F30AB}" type="slidenum">
              <a:t>&lt;#&gt;</a:t>
            </a:fld>
          </a:p>
        </p:txBody>
      </p:sp>
      <p:sp>
        <p:nvSpPr>
          <p:cNvPr id="6" name="PlaceHolder 5"/>
          <p:cNvSpPr>
            <a:spLocks noGrp="1"/>
          </p:cNvSpPr>
          <p:nvPr>
            <p:ph type="dt" idx="1"/>
          </p:nvPr>
        </p:nvSpPr>
        <p:spPr/>
        <p:txBody>
          <a:bodyPr/>
          <a:p>
            <a:r>
              <a:rPr lang="tr-TR"/>
              <a:t/>
            </a: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8" name="PlaceHolder 1"/>
          <p:cNvSpPr>
            <a:spLocks noGrp="1"/>
          </p:cNvSpPr>
          <p:nvPr>
            <p:ph type="subTitle"/>
          </p:nvPr>
        </p:nvSpPr>
        <p:spPr>
          <a:xfrm>
            <a:off x="144000" y="3888000"/>
            <a:ext cx="9000000" cy="3053520"/>
          </a:xfrm>
          <a:prstGeom prst="rect">
            <a:avLst/>
          </a:prstGeom>
          <a:noFill/>
          <a:ln w="0">
            <a:noFill/>
          </a:ln>
        </p:spPr>
        <p:txBody>
          <a:bodyPr lIns="0" rIns="0" tIns="0" bIns="0" anchor="ctr">
            <a:noAutofit/>
          </a:bodyPr>
          <a:p>
            <a:pPr algn="ctr"/>
            <a:endParaRPr b="0" lang="tr-TR" sz="3200" spc="-1" strike="noStrike">
              <a:solidFill>
                <a:srgbClr val="000000"/>
              </a:solidFill>
              <a:latin typeface="Arial"/>
            </a:endParaRPr>
          </a:p>
        </p:txBody>
      </p:sp>
      <p:sp>
        <p:nvSpPr>
          <p:cNvPr id="3" name="PlaceHolder 2"/>
          <p:cNvSpPr>
            <a:spLocks noGrp="1"/>
          </p:cNvSpPr>
          <p:nvPr>
            <p:ph type="ftr" idx="5"/>
          </p:nvPr>
        </p:nvSpPr>
        <p:spPr/>
        <p:txBody>
          <a:bodyPr/>
          <a:p>
            <a:r>
              <a:t>Footer</a:t>
            </a:r>
          </a:p>
        </p:txBody>
      </p:sp>
      <p:sp>
        <p:nvSpPr>
          <p:cNvPr id="4" name="PlaceHolder 3"/>
          <p:cNvSpPr>
            <a:spLocks noGrp="1"/>
          </p:cNvSpPr>
          <p:nvPr>
            <p:ph type="sldNum" idx="6"/>
          </p:nvPr>
        </p:nvSpPr>
        <p:spPr/>
        <p:txBody>
          <a:bodyPr/>
          <a:p>
            <a:fld id="{35C66B61-DAAE-4771-A153-A50C8726E7D9}" type="slidenum">
              <a:t>&lt;#&gt;</a:t>
            </a:fld>
          </a:p>
        </p:txBody>
      </p:sp>
      <p:sp>
        <p:nvSpPr>
          <p:cNvPr id="5" name="PlaceHolder 4"/>
          <p:cNvSpPr>
            <a:spLocks noGrp="1"/>
          </p:cNvSpPr>
          <p:nvPr>
            <p:ph type="dt" idx="4"/>
          </p:nvPr>
        </p:nvSpPr>
        <p:spPr/>
        <p:txBody>
          <a:bodyPr/>
          <a:p>
            <a:r>
              <a:rPr lang="tr-TR"/>
              <a:t/>
            </a: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09" name="PlaceHolder 1"/>
          <p:cNvSpPr>
            <a:spLocks noGrp="1"/>
          </p:cNvSpPr>
          <p:nvPr>
            <p:ph type="title"/>
          </p:nvPr>
        </p:nvSpPr>
        <p:spPr>
          <a:xfrm>
            <a:off x="144000" y="3888000"/>
            <a:ext cx="9000000" cy="658440"/>
          </a:xfrm>
          <a:prstGeom prst="rect">
            <a:avLst/>
          </a:prstGeom>
          <a:noFill/>
          <a:ln w="0">
            <a:noFill/>
          </a:ln>
        </p:spPr>
        <p:txBody>
          <a:bodyPr lIns="0" rIns="0" tIns="0" bIns="0" anchor="ctr">
            <a:noAutofit/>
          </a:bodyPr>
          <a:p>
            <a:pPr indent="0">
              <a:buNone/>
            </a:pPr>
            <a:endParaRPr b="0" lang="tr-TR" sz="4400" spc="-1" strike="noStrike">
              <a:solidFill>
                <a:srgbClr val="000000"/>
              </a:solidFill>
              <a:latin typeface="Arial"/>
            </a:endParaRPr>
          </a:p>
        </p:txBody>
      </p:sp>
      <p:sp>
        <p:nvSpPr>
          <p:cNvPr id="110" name="PlaceHolder 2"/>
          <p:cNvSpPr>
            <a:spLocks noGrp="1"/>
          </p:cNvSpPr>
          <p:nvPr>
            <p:ph/>
          </p:nvPr>
        </p:nvSpPr>
        <p:spPr>
          <a:xfrm>
            <a:off x="1584000" y="648000"/>
            <a:ext cx="316188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111" name="PlaceHolder 3"/>
          <p:cNvSpPr>
            <a:spLocks noGrp="1"/>
          </p:cNvSpPr>
          <p:nvPr>
            <p:ph/>
          </p:nvPr>
        </p:nvSpPr>
        <p:spPr>
          <a:xfrm>
            <a:off x="4904280" y="648000"/>
            <a:ext cx="316188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112" name="PlaceHolder 4"/>
          <p:cNvSpPr>
            <a:spLocks noGrp="1"/>
          </p:cNvSpPr>
          <p:nvPr>
            <p:ph/>
          </p:nvPr>
        </p:nvSpPr>
        <p:spPr>
          <a:xfrm>
            <a:off x="1584000" y="2365920"/>
            <a:ext cx="316188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2964BBE0-2597-4047-8111-57DA1ED3D31C}" type="slidenum">
              <a:t>&lt;#&gt;</a:t>
            </a:fld>
          </a:p>
        </p:txBody>
      </p:sp>
      <p:sp>
        <p:nvSpPr>
          <p:cNvPr id="8" name="PlaceHolder 7"/>
          <p:cNvSpPr>
            <a:spLocks noGrp="1"/>
          </p:cNvSpPr>
          <p:nvPr>
            <p:ph type="dt" idx="4"/>
          </p:nvPr>
        </p:nvSpPr>
        <p:spPr/>
        <p:txBody>
          <a:bodyPr/>
          <a:p>
            <a:r>
              <a:rPr lang="tr-TR"/>
              <a:t/>
            </a: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3" name="PlaceHolder 1"/>
          <p:cNvSpPr>
            <a:spLocks noGrp="1"/>
          </p:cNvSpPr>
          <p:nvPr>
            <p:ph type="title"/>
          </p:nvPr>
        </p:nvSpPr>
        <p:spPr>
          <a:xfrm>
            <a:off x="144000" y="3888000"/>
            <a:ext cx="9000000" cy="658440"/>
          </a:xfrm>
          <a:prstGeom prst="rect">
            <a:avLst/>
          </a:prstGeom>
          <a:noFill/>
          <a:ln w="0">
            <a:noFill/>
          </a:ln>
        </p:spPr>
        <p:txBody>
          <a:bodyPr lIns="0" rIns="0" tIns="0" bIns="0" anchor="ctr">
            <a:noAutofit/>
          </a:bodyPr>
          <a:p>
            <a:pPr indent="0">
              <a:buNone/>
            </a:pPr>
            <a:endParaRPr b="0" lang="tr-TR" sz="4400" spc="-1" strike="noStrike">
              <a:solidFill>
                <a:srgbClr val="000000"/>
              </a:solidFill>
              <a:latin typeface="Arial"/>
            </a:endParaRPr>
          </a:p>
        </p:txBody>
      </p:sp>
      <p:sp>
        <p:nvSpPr>
          <p:cNvPr id="114" name="PlaceHolder 2"/>
          <p:cNvSpPr>
            <a:spLocks noGrp="1"/>
          </p:cNvSpPr>
          <p:nvPr>
            <p:ph/>
          </p:nvPr>
        </p:nvSpPr>
        <p:spPr>
          <a:xfrm>
            <a:off x="1584000" y="648000"/>
            <a:ext cx="316188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115" name="PlaceHolder 3"/>
          <p:cNvSpPr>
            <a:spLocks noGrp="1"/>
          </p:cNvSpPr>
          <p:nvPr>
            <p:ph/>
          </p:nvPr>
        </p:nvSpPr>
        <p:spPr>
          <a:xfrm>
            <a:off x="4904280" y="648000"/>
            <a:ext cx="316188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116" name="PlaceHolder 4"/>
          <p:cNvSpPr>
            <a:spLocks noGrp="1"/>
          </p:cNvSpPr>
          <p:nvPr>
            <p:ph/>
          </p:nvPr>
        </p:nvSpPr>
        <p:spPr>
          <a:xfrm>
            <a:off x="4904280" y="2365920"/>
            <a:ext cx="316188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D01C4E7F-7A08-44CE-A24D-DB9BC0D1C791}" type="slidenum">
              <a:t>&lt;#&gt;</a:t>
            </a:fld>
          </a:p>
        </p:txBody>
      </p:sp>
      <p:sp>
        <p:nvSpPr>
          <p:cNvPr id="8" name="PlaceHolder 7"/>
          <p:cNvSpPr>
            <a:spLocks noGrp="1"/>
          </p:cNvSpPr>
          <p:nvPr>
            <p:ph type="dt" idx="4"/>
          </p:nvPr>
        </p:nvSpPr>
        <p:spPr/>
        <p:txBody>
          <a:bodyPr/>
          <a:p>
            <a:r>
              <a:rPr lang="tr-TR"/>
              <a:t/>
            </a: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7" name="PlaceHolder 1"/>
          <p:cNvSpPr>
            <a:spLocks noGrp="1"/>
          </p:cNvSpPr>
          <p:nvPr>
            <p:ph type="title"/>
          </p:nvPr>
        </p:nvSpPr>
        <p:spPr>
          <a:xfrm>
            <a:off x="144000" y="3888000"/>
            <a:ext cx="9000000" cy="658440"/>
          </a:xfrm>
          <a:prstGeom prst="rect">
            <a:avLst/>
          </a:prstGeom>
          <a:noFill/>
          <a:ln w="0">
            <a:noFill/>
          </a:ln>
        </p:spPr>
        <p:txBody>
          <a:bodyPr lIns="0" rIns="0" tIns="0" bIns="0" anchor="ctr">
            <a:noAutofit/>
          </a:bodyPr>
          <a:p>
            <a:pPr indent="0">
              <a:buNone/>
            </a:pPr>
            <a:endParaRPr b="0" lang="tr-TR" sz="4400" spc="-1" strike="noStrike">
              <a:solidFill>
                <a:srgbClr val="000000"/>
              </a:solidFill>
              <a:latin typeface="Arial"/>
            </a:endParaRPr>
          </a:p>
        </p:txBody>
      </p:sp>
      <p:sp>
        <p:nvSpPr>
          <p:cNvPr id="118" name="PlaceHolder 2"/>
          <p:cNvSpPr>
            <a:spLocks noGrp="1"/>
          </p:cNvSpPr>
          <p:nvPr>
            <p:ph/>
          </p:nvPr>
        </p:nvSpPr>
        <p:spPr>
          <a:xfrm>
            <a:off x="1584000" y="648000"/>
            <a:ext cx="316188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119" name="PlaceHolder 3"/>
          <p:cNvSpPr>
            <a:spLocks noGrp="1"/>
          </p:cNvSpPr>
          <p:nvPr>
            <p:ph/>
          </p:nvPr>
        </p:nvSpPr>
        <p:spPr>
          <a:xfrm>
            <a:off x="4904280" y="648000"/>
            <a:ext cx="316188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120" name="PlaceHolder 4"/>
          <p:cNvSpPr>
            <a:spLocks noGrp="1"/>
          </p:cNvSpPr>
          <p:nvPr>
            <p:ph/>
          </p:nvPr>
        </p:nvSpPr>
        <p:spPr>
          <a:xfrm>
            <a:off x="1584000" y="2365920"/>
            <a:ext cx="64796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691FFCD9-A4A8-4D03-8F58-B1DCF64D28DB}" type="slidenum">
              <a:t>&lt;#&gt;</a:t>
            </a:fld>
          </a:p>
        </p:txBody>
      </p:sp>
      <p:sp>
        <p:nvSpPr>
          <p:cNvPr id="8" name="PlaceHolder 7"/>
          <p:cNvSpPr>
            <a:spLocks noGrp="1"/>
          </p:cNvSpPr>
          <p:nvPr>
            <p:ph type="dt" idx="4"/>
          </p:nvPr>
        </p:nvSpPr>
        <p:spPr/>
        <p:txBody>
          <a:bodyPr/>
          <a:p>
            <a:r>
              <a:rPr lang="tr-TR"/>
              <a:t/>
            </a: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1" name="PlaceHolder 1"/>
          <p:cNvSpPr>
            <a:spLocks noGrp="1"/>
          </p:cNvSpPr>
          <p:nvPr>
            <p:ph type="title"/>
          </p:nvPr>
        </p:nvSpPr>
        <p:spPr>
          <a:xfrm>
            <a:off x="144000" y="3888000"/>
            <a:ext cx="9000000" cy="658440"/>
          </a:xfrm>
          <a:prstGeom prst="rect">
            <a:avLst/>
          </a:prstGeom>
          <a:noFill/>
          <a:ln w="0">
            <a:noFill/>
          </a:ln>
        </p:spPr>
        <p:txBody>
          <a:bodyPr lIns="0" rIns="0" tIns="0" bIns="0" anchor="ctr">
            <a:noAutofit/>
          </a:bodyPr>
          <a:p>
            <a:pPr indent="0">
              <a:buNone/>
            </a:pPr>
            <a:endParaRPr b="0" lang="tr-TR" sz="4400" spc="-1" strike="noStrike">
              <a:solidFill>
                <a:srgbClr val="000000"/>
              </a:solidFill>
              <a:latin typeface="Arial"/>
            </a:endParaRPr>
          </a:p>
        </p:txBody>
      </p:sp>
      <p:sp>
        <p:nvSpPr>
          <p:cNvPr id="122" name="PlaceHolder 2"/>
          <p:cNvSpPr>
            <a:spLocks noGrp="1"/>
          </p:cNvSpPr>
          <p:nvPr>
            <p:ph/>
          </p:nvPr>
        </p:nvSpPr>
        <p:spPr>
          <a:xfrm>
            <a:off x="1584000" y="648000"/>
            <a:ext cx="64796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123" name="PlaceHolder 3"/>
          <p:cNvSpPr>
            <a:spLocks noGrp="1"/>
          </p:cNvSpPr>
          <p:nvPr>
            <p:ph/>
          </p:nvPr>
        </p:nvSpPr>
        <p:spPr>
          <a:xfrm>
            <a:off x="1584000" y="2365920"/>
            <a:ext cx="64796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5" name="PlaceHolder 4"/>
          <p:cNvSpPr>
            <a:spLocks noGrp="1"/>
          </p:cNvSpPr>
          <p:nvPr>
            <p:ph type="ftr" idx="5"/>
          </p:nvPr>
        </p:nvSpPr>
        <p:spPr/>
        <p:txBody>
          <a:bodyPr/>
          <a:p>
            <a:r>
              <a:t>Footer</a:t>
            </a:r>
          </a:p>
        </p:txBody>
      </p:sp>
      <p:sp>
        <p:nvSpPr>
          <p:cNvPr id="6" name="PlaceHolder 5"/>
          <p:cNvSpPr>
            <a:spLocks noGrp="1"/>
          </p:cNvSpPr>
          <p:nvPr>
            <p:ph type="sldNum" idx="6"/>
          </p:nvPr>
        </p:nvSpPr>
        <p:spPr/>
        <p:txBody>
          <a:bodyPr/>
          <a:p>
            <a:fld id="{184CFF38-232D-4F59-9CB3-8B1E41F91E60}" type="slidenum">
              <a:t>&lt;#&gt;</a:t>
            </a:fld>
          </a:p>
        </p:txBody>
      </p:sp>
      <p:sp>
        <p:nvSpPr>
          <p:cNvPr id="7" name="PlaceHolder 6"/>
          <p:cNvSpPr>
            <a:spLocks noGrp="1"/>
          </p:cNvSpPr>
          <p:nvPr>
            <p:ph type="dt" idx="4"/>
          </p:nvPr>
        </p:nvSpPr>
        <p:spPr/>
        <p:txBody>
          <a:bodyPr/>
          <a:p>
            <a:r>
              <a:rPr lang="tr-TR"/>
              <a:t/>
            </a: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4" name="PlaceHolder 1"/>
          <p:cNvSpPr>
            <a:spLocks noGrp="1"/>
          </p:cNvSpPr>
          <p:nvPr>
            <p:ph type="title"/>
          </p:nvPr>
        </p:nvSpPr>
        <p:spPr>
          <a:xfrm>
            <a:off x="144000" y="3888000"/>
            <a:ext cx="9000000" cy="658440"/>
          </a:xfrm>
          <a:prstGeom prst="rect">
            <a:avLst/>
          </a:prstGeom>
          <a:noFill/>
          <a:ln w="0">
            <a:noFill/>
          </a:ln>
        </p:spPr>
        <p:txBody>
          <a:bodyPr lIns="0" rIns="0" tIns="0" bIns="0" anchor="ctr">
            <a:noAutofit/>
          </a:bodyPr>
          <a:p>
            <a:pPr indent="0">
              <a:buNone/>
            </a:pPr>
            <a:endParaRPr b="0" lang="tr-TR" sz="4400" spc="-1" strike="noStrike">
              <a:solidFill>
                <a:srgbClr val="000000"/>
              </a:solidFill>
              <a:latin typeface="Arial"/>
            </a:endParaRPr>
          </a:p>
        </p:txBody>
      </p:sp>
      <p:sp>
        <p:nvSpPr>
          <p:cNvPr id="125" name="PlaceHolder 2"/>
          <p:cNvSpPr>
            <a:spLocks noGrp="1"/>
          </p:cNvSpPr>
          <p:nvPr>
            <p:ph/>
          </p:nvPr>
        </p:nvSpPr>
        <p:spPr>
          <a:xfrm>
            <a:off x="1584000" y="648000"/>
            <a:ext cx="316188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126" name="PlaceHolder 3"/>
          <p:cNvSpPr>
            <a:spLocks noGrp="1"/>
          </p:cNvSpPr>
          <p:nvPr>
            <p:ph/>
          </p:nvPr>
        </p:nvSpPr>
        <p:spPr>
          <a:xfrm>
            <a:off x="4904280" y="648000"/>
            <a:ext cx="316188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127" name="PlaceHolder 4"/>
          <p:cNvSpPr>
            <a:spLocks noGrp="1"/>
          </p:cNvSpPr>
          <p:nvPr>
            <p:ph/>
          </p:nvPr>
        </p:nvSpPr>
        <p:spPr>
          <a:xfrm>
            <a:off x="1584000" y="2365920"/>
            <a:ext cx="316188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128" name="PlaceHolder 5"/>
          <p:cNvSpPr>
            <a:spLocks noGrp="1"/>
          </p:cNvSpPr>
          <p:nvPr>
            <p:ph/>
          </p:nvPr>
        </p:nvSpPr>
        <p:spPr>
          <a:xfrm>
            <a:off x="4904280" y="2365920"/>
            <a:ext cx="316188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7" name="PlaceHolder 6"/>
          <p:cNvSpPr>
            <a:spLocks noGrp="1"/>
          </p:cNvSpPr>
          <p:nvPr>
            <p:ph type="ftr" idx="5"/>
          </p:nvPr>
        </p:nvSpPr>
        <p:spPr/>
        <p:txBody>
          <a:bodyPr/>
          <a:p>
            <a:r>
              <a:t>Footer</a:t>
            </a:r>
          </a:p>
        </p:txBody>
      </p:sp>
      <p:sp>
        <p:nvSpPr>
          <p:cNvPr id="8" name="PlaceHolder 7"/>
          <p:cNvSpPr>
            <a:spLocks noGrp="1"/>
          </p:cNvSpPr>
          <p:nvPr>
            <p:ph type="sldNum" idx="6"/>
          </p:nvPr>
        </p:nvSpPr>
        <p:spPr/>
        <p:txBody>
          <a:bodyPr/>
          <a:p>
            <a:fld id="{219CA805-87AD-465E-80BB-3C1AA5238F3D}" type="slidenum">
              <a:t>&lt;#&gt;</a:t>
            </a:fld>
          </a:p>
        </p:txBody>
      </p:sp>
      <p:sp>
        <p:nvSpPr>
          <p:cNvPr id="9" name="PlaceHolder 8"/>
          <p:cNvSpPr>
            <a:spLocks noGrp="1"/>
          </p:cNvSpPr>
          <p:nvPr>
            <p:ph type="dt" idx="4"/>
          </p:nvPr>
        </p:nvSpPr>
        <p:spPr/>
        <p:txBody>
          <a:bodyPr/>
          <a:p>
            <a:r>
              <a:rPr lang="tr-TR"/>
              <a:t/>
            </a: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29" name="PlaceHolder 1"/>
          <p:cNvSpPr>
            <a:spLocks noGrp="1"/>
          </p:cNvSpPr>
          <p:nvPr>
            <p:ph type="title"/>
          </p:nvPr>
        </p:nvSpPr>
        <p:spPr>
          <a:xfrm>
            <a:off x="144000" y="3888000"/>
            <a:ext cx="9000000" cy="658440"/>
          </a:xfrm>
          <a:prstGeom prst="rect">
            <a:avLst/>
          </a:prstGeom>
          <a:noFill/>
          <a:ln w="0">
            <a:noFill/>
          </a:ln>
        </p:spPr>
        <p:txBody>
          <a:bodyPr lIns="0" rIns="0" tIns="0" bIns="0" anchor="ctr">
            <a:noAutofit/>
          </a:bodyPr>
          <a:p>
            <a:pPr indent="0">
              <a:buNone/>
            </a:pPr>
            <a:endParaRPr b="0" lang="tr-TR" sz="4400" spc="-1" strike="noStrike">
              <a:solidFill>
                <a:srgbClr val="000000"/>
              </a:solidFill>
              <a:latin typeface="Arial"/>
            </a:endParaRPr>
          </a:p>
        </p:txBody>
      </p:sp>
      <p:sp>
        <p:nvSpPr>
          <p:cNvPr id="130" name="PlaceHolder 2"/>
          <p:cNvSpPr>
            <a:spLocks noGrp="1"/>
          </p:cNvSpPr>
          <p:nvPr>
            <p:ph/>
          </p:nvPr>
        </p:nvSpPr>
        <p:spPr>
          <a:xfrm>
            <a:off x="1584000" y="648000"/>
            <a:ext cx="20862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131" name="PlaceHolder 3"/>
          <p:cNvSpPr>
            <a:spLocks noGrp="1"/>
          </p:cNvSpPr>
          <p:nvPr>
            <p:ph/>
          </p:nvPr>
        </p:nvSpPr>
        <p:spPr>
          <a:xfrm>
            <a:off x="3774960" y="648000"/>
            <a:ext cx="20862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132" name="PlaceHolder 4"/>
          <p:cNvSpPr>
            <a:spLocks noGrp="1"/>
          </p:cNvSpPr>
          <p:nvPr>
            <p:ph/>
          </p:nvPr>
        </p:nvSpPr>
        <p:spPr>
          <a:xfrm>
            <a:off x="5965920" y="648000"/>
            <a:ext cx="20862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133" name="PlaceHolder 5"/>
          <p:cNvSpPr>
            <a:spLocks noGrp="1"/>
          </p:cNvSpPr>
          <p:nvPr>
            <p:ph/>
          </p:nvPr>
        </p:nvSpPr>
        <p:spPr>
          <a:xfrm>
            <a:off x="1584000" y="2365920"/>
            <a:ext cx="20862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134" name="PlaceHolder 6"/>
          <p:cNvSpPr>
            <a:spLocks noGrp="1"/>
          </p:cNvSpPr>
          <p:nvPr>
            <p:ph/>
          </p:nvPr>
        </p:nvSpPr>
        <p:spPr>
          <a:xfrm>
            <a:off x="3774960" y="2365920"/>
            <a:ext cx="20862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135" name="PlaceHolder 7"/>
          <p:cNvSpPr>
            <a:spLocks noGrp="1"/>
          </p:cNvSpPr>
          <p:nvPr>
            <p:ph/>
          </p:nvPr>
        </p:nvSpPr>
        <p:spPr>
          <a:xfrm>
            <a:off x="5965920" y="2365920"/>
            <a:ext cx="20862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9" name="PlaceHolder 8"/>
          <p:cNvSpPr>
            <a:spLocks noGrp="1"/>
          </p:cNvSpPr>
          <p:nvPr>
            <p:ph type="ftr" idx="5"/>
          </p:nvPr>
        </p:nvSpPr>
        <p:spPr/>
        <p:txBody>
          <a:bodyPr/>
          <a:p>
            <a:r>
              <a:t>Footer</a:t>
            </a:r>
          </a:p>
        </p:txBody>
      </p:sp>
      <p:sp>
        <p:nvSpPr>
          <p:cNvPr id="10" name="PlaceHolder 9"/>
          <p:cNvSpPr>
            <a:spLocks noGrp="1"/>
          </p:cNvSpPr>
          <p:nvPr>
            <p:ph type="sldNum" idx="6"/>
          </p:nvPr>
        </p:nvSpPr>
        <p:spPr/>
        <p:txBody>
          <a:bodyPr/>
          <a:p>
            <a:fld id="{47ECCA2E-F487-4C83-887E-5E44CE7318CF}" type="slidenum">
              <a:t>&lt;#&gt;</a:t>
            </a:fld>
          </a:p>
        </p:txBody>
      </p:sp>
      <p:sp>
        <p:nvSpPr>
          <p:cNvPr id="11" name="PlaceHolder 10"/>
          <p:cNvSpPr>
            <a:spLocks noGrp="1"/>
          </p:cNvSpPr>
          <p:nvPr>
            <p:ph type="dt" idx="4"/>
          </p:nvPr>
        </p:nvSpPr>
        <p:spPr/>
        <p:txBody>
          <a:bodyPr/>
          <a:p>
            <a:r>
              <a:rPr lang="tr-TR"/>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44000" y="3888000"/>
            <a:ext cx="9000000" cy="658440"/>
          </a:xfrm>
          <a:prstGeom prst="rect">
            <a:avLst/>
          </a:prstGeom>
          <a:noFill/>
          <a:ln w="0">
            <a:noFill/>
          </a:ln>
        </p:spPr>
        <p:txBody>
          <a:bodyPr lIns="0" rIns="0" tIns="0" bIns="0" anchor="ctr">
            <a:noAutofit/>
          </a:bodyPr>
          <a:p>
            <a:pPr indent="0">
              <a:buNone/>
            </a:pPr>
            <a:endParaRPr b="0" lang="tr-TR" sz="4400" spc="-1" strike="noStrike">
              <a:solidFill>
                <a:srgbClr val="000000"/>
              </a:solidFill>
              <a:latin typeface="Arial"/>
            </a:endParaRPr>
          </a:p>
        </p:txBody>
      </p:sp>
      <p:sp>
        <p:nvSpPr>
          <p:cNvPr id="10" name="PlaceHolder 2"/>
          <p:cNvSpPr>
            <a:spLocks noGrp="1"/>
          </p:cNvSpPr>
          <p:nvPr>
            <p:ph/>
          </p:nvPr>
        </p:nvSpPr>
        <p:spPr>
          <a:xfrm>
            <a:off x="1584000" y="648000"/>
            <a:ext cx="316188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11" name="PlaceHolder 3"/>
          <p:cNvSpPr>
            <a:spLocks noGrp="1"/>
          </p:cNvSpPr>
          <p:nvPr>
            <p:ph/>
          </p:nvPr>
        </p:nvSpPr>
        <p:spPr>
          <a:xfrm>
            <a:off x="4904280" y="648000"/>
            <a:ext cx="316188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36DCF37B-B3FF-4400-B2BE-8E47AEF1CE43}" type="slidenum">
              <a:t>&lt;#&gt;</a:t>
            </a:fld>
          </a:p>
        </p:txBody>
      </p:sp>
      <p:sp>
        <p:nvSpPr>
          <p:cNvPr id="7" name="PlaceHolder 6"/>
          <p:cNvSpPr>
            <a:spLocks noGrp="1"/>
          </p:cNvSpPr>
          <p:nvPr>
            <p:ph type="dt" idx="1"/>
          </p:nvPr>
        </p:nvSpPr>
        <p:spPr/>
        <p:txBody>
          <a:bodyPr/>
          <a:p>
            <a:r>
              <a:rPr lang="tr-TR"/>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44000" y="3888000"/>
            <a:ext cx="9000000" cy="658440"/>
          </a:xfrm>
          <a:prstGeom prst="rect">
            <a:avLst/>
          </a:prstGeom>
          <a:noFill/>
          <a:ln w="0">
            <a:noFill/>
          </a:ln>
        </p:spPr>
        <p:txBody>
          <a:bodyPr lIns="0" rIns="0" tIns="0" bIns="0" anchor="ctr">
            <a:noAutofit/>
          </a:bodyPr>
          <a:p>
            <a:pPr indent="0">
              <a:buNone/>
            </a:pPr>
            <a:endParaRPr b="0" lang="tr-TR" sz="4400" spc="-1" strike="noStrike">
              <a:solidFill>
                <a:srgbClr val="000000"/>
              </a:solidFill>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0482B7D9-6EDA-4E71-AD30-37F0CF26FB8B}" type="slidenum">
              <a:t>&lt;#&gt;</a:t>
            </a:fld>
          </a:p>
        </p:txBody>
      </p:sp>
      <p:sp>
        <p:nvSpPr>
          <p:cNvPr id="5" name="PlaceHolder 4"/>
          <p:cNvSpPr>
            <a:spLocks noGrp="1"/>
          </p:cNvSpPr>
          <p:nvPr>
            <p:ph type="dt" idx="1"/>
          </p:nvPr>
        </p:nvSpPr>
        <p:spPr/>
        <p:txBody>
          <a:bodyPr/>
          <a:p>
            <a:r>
              <a:rPr lang="tr-TR"/>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44000" y="3888000"/>
            <a:ext cx="9000000" cy="3053520"/>
          </a:xfrm>
          <a:prstGeom prst="rect">
            <a:avLst/>
          </a:prstGeom>
          <a:noFill/>
          <a:ln w="0">
            <a:noFill/>
          </a:ln>
        </p:spPr>
        <p:txBody>
          <a:bodyPr lIns="0" rIns="0" tIns="0" bIns="0" anchor="ctr">
            <a:noAutofit/>
          </a:bodyPr>
          <a:p>
            <a:pPr algn="ctr"/>
            <a:endParaRPr b="0" lang="tr-TR" sz="3200" spc="-1" strike="noStrike">
              <a:solidFill>
                <a:srgbClr val="000000"/>
              </a:solidFill>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EC420F6A-E9B0-47FE-A9E0-5703F06172E1}" type="slidenum">
              <a:t>&lt;#&gt;</a:t>
            </a:fld>
          </a:p>
        </p:txBody>
      </p:sp>
      <p:sp>
        <p:nvSpPr>
          <p:cNvPr id="5" name="PlaceHolder 4"/>
          <p:cNvSpPr>
            <a:spLocks noGrp="1"/>
          </p:cNvSpPr>
          <p:nvPr>
            <p:ph type="dt" idx="1"/>
          </p:nvPr>
        </p:nvSpPr>
        <p:spPr/>
        <p:txBody>
          <a:bodyPr/>
          <a:p>
            <a:r>
              <a:rPr lang="tr-TR"/>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44000" y="3888000"/>
            <a:ext cx="9000000" cy="658440"/>
          </a:xfrm>
          <a:prstGeom prst="rect">
            <a:avLst/>
          </a:prstGeom>
          <a:noFill/>
          <a:ln w="0">
            <a:noFill/>
          </a:ln>
        </p:spPr>
        <p:txBody>
          <a:bodyPr lIns="0" rIns="0" tIns="0" bIns="0" anchor="ctr">
            <a:noAutofit/>
          </a:bodyPr>
          <a:p>
            <a:pPr indent="0">
              <a:buNone/>
            </a:pPr>
            <a:endParaRPr b="0" lang="tr-TR" sz="4400" spc="-1" strike="noStrike">
              <a:solidFill>
                <a:srgbClr val="000000"/>
              </a:solidFill>
              <a:latin typeface="Arial"/>
            </a:endParaRPr>
          </a:p>
        </p:txBody>
      </p:sp>
      <p:sp>
        <p:nvSpPr>
          <p:cNvPr id="15" name="PlaceHolder 2"/>
          <p:cNvSpPr>
            <a:spLocks noGrp="1"/>
          </p:cNvSpPr>
          <p:nvPr>
            <p:ph/>
          </p:nvPr>
        </p:nvSpPr>
        <p:spPr>
          <a:xfrm>
            <a:off x="1584000" y="648000"/>
            <a:ext cx="316188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16" name="PlaceHolder 3"/>
          <p:cNvSpPr>
            <a:spLocks noGrp="1"/>
          </p:cNvSpPr>
          <p:nvPr>
            <p:ph/>
          </p:nvPr>
        </p:nvSpPr>
        <p:spPr>
          <a:xfrm>
            <a:off x="4904280" y="648000"/>
            <a:ext cx="316188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17" name="PlaceHolder 4"/>
          <p:cNvSpPr>
            <a:spLocks noGrp="1"/>
          </p:cNvSpPr>
          <p:nvPr>
            <p:ph/>
          </p:nvPr>
        </p:nvSpPr>
        <p:spPr>
          <a:xfrm>
            <a:off x="1584000" y="2365920"/>
            <a:ext cx="316188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325E764A-3071-46DB-B8D1-E8890DF98688}" type="slidenum">
              <a:t>&lt;#&gt;</a:t>
            </a:fld>
          </a:p>
        </p:txBody>
      </p:sp>
      <p:sp>
        <p:nvSpPr>
          <p:cNvPr id="8" name="PlaceHolder 7"/>
          <p:cNvSpPr>
            <a:spLocks noGrp="1"/>
          </p:cNvSpPr>
          <p:nvPr>
            <p:ph type="dt" idx="1"/>
          </p:nvPr>
        </p:nvSpPr>
        <p:spPr/>
        <p:txBody>
          <a:bodyPr/>
          <a:p>
            <a:r>
              <a:rPr lang="tr-TR"/>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44000" y="3888000"/>
            <a:ext cx="9000000" cy="658440"/>
          </a:xfrm>
          <a:prstGeom prst="rect">
            <a:avLst/>
          </a:prstGeom>
          <a:noFill/>
          <a:ln w="0">
            <a:noFill/>
          </a:ln>
        </p:spPr>
        <p:txBody>
          <a:bodyPr lIns="0" rIns="0" tIns="0" bIns="0" anchor="ctr">
            <a:noAutofit/>
          </a:bodyPr>
          <a:p>
            <a:pPr indent="0">
              <a:buNone/>
            </a:pPr>
            <a:endParaRPr b="0" lang="tr-TR" sz="4400" spc="-1" strike="noStrike">
              <a:solidFill>
                <a:srgbClr val="000000"/>
              </a:solidFill>
              <a:latin typeface="Arial"/>
            </a:endParaRPr>
          </a:p>
        </p:txBody>
      </p:sp>
      <p:sp>
        <p:nvSpPr>
          <p:cNvPr id="19" name="PlaceHolder 2"/>
          <p:cNvSpPr>
            <a:spLocks noGrp="1"/>
          </p:cNvSpPr>
          <p:nvPr>
            <p:ph/>
          </p:nvPr>
        </p:nvSpPr>
        <p:spPr>
          <a:xfrm>
            <a:off x="1584000" y="648000"/>
            <a:ext cx="316188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20" name="PlaceHolder 3"/>
          <p:cNvSpPr>
            <a:spLocks noGrp="1"/>
          </p:cNvSpPr>
          <p:nvPr>
            <p:ph/>
          </p:nvPr>
        </p:nvSpPr>
        <p:spPr>
          <a:xfrm>
            <a:off x="4904280" y="648000"/>
            <a:ext cx="316188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21" name="PlaceHolder 4"/>
          <p:cNvSpPr>
            <a:spLocks noGrp="1"/>
          </p:cNvSpPr>
          <p:nvPr>
            <p:ph/>
          </p:nvPr>
        </p:nvSpPr>
        <p:spPr>
          <a:xfrm>
            <a:off x="4904280" y="2365920"/>
            <a:ext cx="316188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C165FB26-85E1-4B84-B476-72ECA2AE10E3}" type="slidenum">
              <a:t>&lt;#&gt;</a:t>
            </a:fld>
          </a:p>
        </p:txBody>
      </p:sp>
      <p:sp>
        <p:nvSpPr>
          <p:cNvPr id="8" name="PlaceHolder 7"/>
          <p:cNvSpPr>
            <a:spLocks noGrp="1"/>
          </p:cNvSpPr>
          <p:nvPr>
            <p:ph type="dt" idx="1"/>
          </p:nvPr>
        </p:nvSpPr>
        <p:spPr/>
        <p:txBody>
          <a:bodyPr/>
          <a:p>
            <a:r>
              <a:rPr lang="tr-TR"/>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44000" y="3888000"/>
            <a:ext cx="9000000" cy="658440"/>
          </a:xfrm>
          <a:prstGeom prst="rect">
            <a:avLst/>
          </a:prstGeom>
          <a:noFill/>
          <a:ln w="0">
            <a:noFill/>
          </a:ln>
        </p:spPr>
        <p:txBody>
          <a:bodyPr lIns="0" rIns="0" tIns="0" bIns="0" anchor="ctr">
            <a:noAutofit/>
          </a:bodyPr>
          <a:p>
            <a:pPr indent="0">
              <a:buNone/>
            </a:pPr>
            <a:endParaRPr b="0" lang="tr-TR" sz="4400" spc="-1" strike="noStrike">
              <a:solidFill>
                <a:srgbClr val="000000"/>
              </a:solidFill>
              <a:latin typeface="Arial"/>
            </a:endParaRPr>
          </a:p>
        </p:txBody>
      </p:sp>
      <p:sp>
        <p:nvSpPr>
          <p:cNvPr id="23" name="PlaceHolder 2"/>
          <p:cNvSpPr>
            <a:spLocks noGrp="1"/>
          </p:cNvSpPr>
          <p:nvPr>
            <p:ph/>
          </p:nvPr>
        </p:nvSpPr>
        <p:spPr>
          <a:xfrm>
            <a:off x="1584000" y="648000"/>
            <a:ext cx="316188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24" name="PlaceHolder 3"/>
          <p:cNvSpPr>
            <a:spLocks noGrp="1"/>
          </p:cNvSpPr>
          <p:nvPr>
            <p:ph/>
          </p:nvPr>
        </p:nvSpPr>
        <p:spPr>
          <a:xfrm>
            <a:off x="4904280" y="648000"/>
            <a:ext cx="316188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25" name="PlaceHolder 4"/>
          <p:cNvSpPr>
            <a:spLocks noGrp="1"/>
          </p:cNvSpPr>
          <p:nvPr>
            <p:ph/>
          </p:nvPr>
        </p:nvSpPr>
        <p:spPr>
          <a:xfrm>
            <a:off x="1584000" y="2365920"/>
            <a:ext cx="64796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000000"/>
              </a:solidFill>
              <a:latin typeface="Arial"/>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39583A76-4E31-4A23-A2B8-739A1C16B8D2}" type="slidenum">
              <a:t>&lt;#&gt;</a:t>
            </a:fld>
          </a:p>
        </p:txBody>
      </p:sp>
      <p:sp>
        <p:nvSpPr>
          <p:cNvPr id="8" name="PlaceHolder 7"/>
          <p:cNvSpPr>
            <a:spLocks noGrp="1"/>
          </p:cNvSpPr>
          <p:nvPr>
            <p:ph type="dt" idx="1"/>
          </p:nvPr>
        </p:nvSpPr>
        <p:spPr/>
        <p:txBody>
          <a:bodyPr/>
          <a:p>
            <a:r>
              <a:rPr lang="tr-TR"/>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226080"/>
            <a:ext cx="9071640" cy="946440"/>
          </a:xfrm>
          <a:prstGeom prst="rect">
            <a:avLst/>
          </a:prstGeom>
          <a:noFill/>
          <a:ln w="0">
            <a:noFill/>
          </a:ln>
        </p:spPr>
        <p:txBody>
          <a:bodyPr lIns="0" rIns="0" tIns="0" bIns="0" anchor="ctr">
            <a:noAutofit/>
          </a:bodyPr>
          <a:p>
            <a:pPr indent="0" algn="ctr">
              <a:buNone/>
            </a:pPr>
            <a:r>
              <a:rPr b="0" lang="tr-TR" sz="4400" spc="-1" strike="noStrike">
                <a:solidFill>
                  <a:srgbClr val="000000"/>
                </a:solidFill>
                <a:latin typeface="Arial"/>
              </a:rPr>
              <a:t>Ana başlık metnini düzenlemek için tıklayın</a:t>
            </a:r>
            <a:endParaRPr b="0" lang="tr-TR" sz="4400" spc="-1" strike="noStrike">
              <a:solidFill>
                <a:srgbClr val="000000"/>
              </a:solidFill>
              <a:latin typeface="Arial"/>
            </a:endParaRPr>
          </a:p>
        </p:txBody>
      </p:sp>
      <p:sp>
        <p:nvSpPr>
          <p:cNvPr id="1" name="PlaceHolder 2"/>
          <p:cNvSpPr>
            <a:spLocks noGrp="1"/>
          </p:cNvSpPr>
          <p:nvPr>
            <p:ph type="body"/>
          </p:nvPr>
        </p:nvSpPr>
        <p:spPr>
          <a:xfrm>
            <a:off x="504000" y="1326600"/>
            <a:ext cx="9071640" cy="328824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tr-TR" sz="3200" spc="-1" strike="noStrike">
                <a:solidFill>
                  <a:srgbClr val="000000"/>
                </a:solidFill>
                <a:latin typeface="Arial"/>
              </a:rPr>
              <a:t>Anahat metninin biçimini düzenlemek için tıklayın</a:t>
            </a:r>
            <a:endParaRPr b="0" lang="tr-TR"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tr-TR" sz="2800" spc="-1" strike="noStrike">
                <a:solidFill>
                  <a:srgbClr val="000000"/>
                </a:solidFill>
                <a:latin typeface="Arial"/>
              </a:rPr>
              <a:t>İkinci Anahat Düzeyi</a:t>
            </a:r>
            <a:endParaRPr b="0" lang="tr-TR"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tr-TR" sz="2400" spc="-1" strike="noStrike">
                <a:solidFill>
                  <a:srgbClr val="000000"/>
                </a:solidFill>
                <a:latin typeface="Arial"/>
              </a:rPr>
              <a:t>Üçüncü Anahat Düzeyi</a:t>
            </a:r>
            <a:endParaRPr b="0" lang="tr-TR"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tr-TR" sz="2000" spc="-1" strike="noStrike">
                <a:solidFill>
                  <a:srgbClr val="000000"/>
                </a:solidFill>
                <a:latin typeface="Arial"/>
              </a:rPr>
              <a:t>Dördüncü Anahat Düzeyi</a:t>
            </a:r>
            <a:endParaRPr b="0" lang="tr-TR"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tr-TR" sz="2000" spc="-1" strike="noStrike">
                <a:solidFill>
                  <a:srgbClr val="000000"/>
                </a:solidFill>
                <a:latin typeface="Arial"/>
              </a:rPr>
              <a:t>Beşinci Anahat Düzeyi</a:t>
            </a:r>
            <a:endParaRPr b="0" lang="tr-TR"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tr-TR" sz="2000" spc="-1" strike="noStrike">
                <a:solidFill>
                  <a:srgbClr val="000000"/>
                </a:solidFill>
                <a:latin typeface="Arial"/>
              </a:rPr>
              <a:t>Altıncı Anahat Düzeyi</a:t>
            </a:r>
            <a:endParaRPr b="0" lang="tr-TR"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tr-TR" sz="2000" spc="-1" strike="noStrike">
                <a:solidFill>
                  <a:srgbClr val="000000"/>
                </a:solidFill>
                <a:latin typeface="Arial"/>
              </a:rPr>
              <a:t>Yedinci Anahat Düzeyi</a:t>
            </a:r>
            <a:endParaRPr b="0" lang="tr-TR" sz="2000" spc="-1" strike="noStrike">
              <a:solidFill>
                <a:srgbClr val="000000"/>
              </a:solidFill>
              <a:latin typeface="Arial"/>
            </a:endParaRPr>
          </a:p>
        </p:txBody>
      </p:sp>
      <p:sp>
        <p:nvSpPr>
          <p:cNvPr id="2" name="PlaceHolder 3"/>
          <p:cNvSpPr>
            <a:spLocks noGrp="1"/>
          </p:cNvSpPr>
          <p:nvPr>
            <p:ph type="dt" idx="1"/>
          </p:nvPr>
        </p:nvSpPr>
        <p:spPr>
          <a:xfrm>
            <a:off x="504000" y="5165280"/>
            <a:ext cx="2348280" cy="390600"/>
          </a:xfrm>
          <a:prstGeom prst="rect">
            <a:avLst/>
          </a:prstGeom>
          <a:noFill/>
          <a:ln w="0">
            <a:noFill/>
          </a:ln>
        </p:spPr>
        <p:txBody>
          <a:bodyPr lIns="0" rIns="0" tIns="0" bIns="0" anchor="t">
            <a:noAutofit/>
          </a:bodyPr>
          <a:lstStyle>
            <a:lvl1pPr indent="0">
              <a:buNone/>
              <a:defRPr b="0" lang="tr-TR" sz="1400" spc="-1" strike="noStrike">
                <a:solidFill>
                  <a:srgbClr val="000000"/>
                </a:solidFill>
                <a:latin typeface="Times New Roman"/>
              </a:defRPr>
            </a:lvl1pPr>
          </a:lstStyle>
          <a:p>
            <a:pPr indent="0">
              <a:buNone/>
            </a:pPr>
            <a:r>
              <a:rPr b="0" lang="tr-TR" sz="1400" spc="-1" strike="noStrike">
                <a:solidFill>
                  <a:srgbClr val="000000"/>
                </a:solidFill>
                <a:latin typeface="Times New Roman"/>
              </a:rPr>
              <a:t>&lt;date/time&gt;</a:t>
            </a:r>
            <a:endParaRPr b="0" lang="tr-TR" sz="1400" spc="-1" strike="noStrike">
              <a:solidFill>
                <a:srgbClr val="000000"/>
              </a:solidFill>
              <a:latin typeface="Times New Roman"/>
            </a:endParaRPr>
          </a:p>
        </p:txBody>
      </p:sp>
      <p:sp>
        <p:nvSpPr>
          <p:cNvPr id="3" name="PlaceHolder 4"/>
          <p:cNvSpPr>
            <a:spLocks noGrp="1"/>
          </p:cNvSpPr>
          <p:nvPr>
            <p:ph type="ftr" idx="2"/>
          </p:nvPr>
        </p:nvSpPr>
        <p:spPr>
          <a:xfrm>
            <a:off x="3447360" y="5165280"/>
            <a:ext cx="3195000" cy="390600"/>
          </a:xfrm>
          <a:prstGeom prst="rect">
            <a:avLst/>
          </a:prstGeom>
          <a:noFill/>
          <a:ln w="0">
            <a:noFill/>
          </a:ln>
        </p:spPr>
        <p:txBody>
          <a:bodyPr lIns="0" rIns="0" tIns="0" bIns="0" anchor="t">
            <a:noAutofit/>
          </a:bodyPr>
          <a:lstStyle>
            <a:lvl1pPr indent="0" algn="ctr">
              <a:buNone/>
              <a:defRPr b="0" lang="tr-TR" sz="1400" spc="-1" strike="noStrike">
                <a:solidFill>
                  <a:srgbClr val="000000"/>
                </a:solidFill>
                <a:latin typeface="Times New Roman"/>
              </a:defRPr>
            </a:lvl1pPr>
          </a:lstStyle>
          <a:p>
            <a:pPr indent="0" algn="ctr">
              <a:buNone/>
            </a:pPr>
            <a:r>
              <a:rPr b="0" lang="tr-TR" sz="1400" spc="-1" strike="noStrike">
                <a:solidFill>
                  <a:srgbClr val="000000"/>
                </a:solidFill>
                <a:latin typeface="Times New Roman"/>
              </a:rPr>
              <a:t>&lt;footer&gt;</a:t>
            </a:r>
            <a:endParaRPr b="0" lang="tr-TR" sz="1400" spc="-1" strike="noStrike">
              <a:solidFill>
                <a:srgbClr val="000000"/>
              </a:solidFill>
              <a:latin typeface="Times New Roman"/>
            </a:endParaRPr>
          </a:p>
        </p:txBody>
      </p:sp>
      <p:sp>
        <p:nvSpPr>
          <p:cNvPr id="4" name="PlaceHolder 5"/>
          <p:cNvSpPr>
            <a:spLocks noGrp="1"/>
          </p:cNvSpPr>
          <p:nvPr>
            <p:ph type="sldNum" idx="3"/>
          </p:nvPr>
        </p:nvSpPr>
        <p:spPr>
          <a:xfrm>
            <a:off x="7227360" y="5165280"/>
            <a:ext cx="2348280" cy="390600"/>
          </a:xfrm>
          <a:prstGeom prst="rect">
            <a:avLst/>
          </a:prstGeom>
          <a:noFill/>
          <a:ln w="0">
            <a:noFill/>
          </a:ln>
        </p:spPr>
        <p:txBody>
          <a:bodyPr lIns="0" rIns="0" tIns="0" bIns="0" anchor="t">
            <a:noAutofit/>
          </a:bodyPr>
          <a:lstStyle>
            <a:lvl1pPr indent="0" algn="r">
              <a:buNone/>
              <a:defRPr b="0" lang="tr-TR" sz="1400" spc="-1" strike="noStrike">
                <a:solidFill>
                  <a:srgbClr val="000000"/>
                </a:solidFill>
                <a:latin typeface="Times New Roman"/>
              </a:defRPr>
            </a:lvl1pPr>
          </a:lstStyle>
          <a:p>
            <a:pPr indent="0" algn="r">
              <a:buNone/>
            </a:pPr>
            <a:fld id="{E70DA910-17CD-43DA-88DF-D0098E736846}" type="slidenum">
              <a:rPr b="0" lang="tr-TR" sz="1400" spc="-1" strike="noStrike">
                <a:solidFill>
                  <a:srgbClr val="000000"/>
                </a:solidFill>
                <a:latin typeface="Times New Roman"/>
              </a:rPr>
              <a:t>&lt;number&gt;</a:t>
            </a:fld>
            <a:endParaRPr b="0" lang="tr-TR"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0000"/>
        </a:solidFill>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144000" y="3888000"/>
            <a:ext cx="9000000" cy="658440"/>
          </a:xfrm>
          <a:prstGeom prst="rect">
            <a:avLst/>
          </a:prstGeom>
          <a:noFill/>
          <a:ln w="0">
            <a:noFill/>
          </a:ln>
        </p:spPr>
        <p:txBody>
          <a:bodyPr lIns="0" rIns="0" tIns="0" bIns="0" anchor="ctr">
            <a:noAutofit/>
          </a:bodyPr>
          <a:p>
            <a:pPr indent="0">
              <a:buNone/>
            </a:pPr>
            <a:r>
              <a:rPr b="0" lang="tr-TR" sz="4400" spc="-1" strike="noStrike">
                <a:solidFill>
                  <a:srgbClr val="ffffff"/>
                </a:solidFill>
                <a:latin typeface="Arial"/>
              </a:rPr>
              <a:t>Ana başlık metnini düzenlemek için tıklayın</a:t>
            </a:r>
            <a:endParaRPr b="0" lang="tr-TR" sz="4400" spc="-1" strike="noStrike">
              <a:solidFill>
                <a:srgbClr val="ffffff"/>
              </a:solidFill>
              <a:latin typeface="Arial"/>
            </a:endParaRPr>
          </a:p>
        </p:txBody>
      </p:sp>
      <p:sp>
        <p:nvSpPr>
          <p:cNvPr id="42" name="PlaceHolder 2"/>
          <p:cNvSpPr>
            <a:spLocks noGrp="1"/>
          </p:cNvSpPr>
          <p:nvPr>
            <p:ph type="body"/>
          </p:nvPr>
        </p:nvSpPr>
        <p:spPr>
          <a:xfrm>
            <a:off x="1584000" y="648000"/>
            <a:ext cx="6479640" cy="3288600"/>
          </a:xfrm>
          <a:prstGeom prst="rect">
            <a:avLst/>
          </a:prstGeom>
          <a:solidFill>
            <a:srgbClr val="729fcf"/>
          </a:solidFill>
          <a:ln w="0">
            <a:solidFill>
              <a:srgbClr val="3465a4"/>
            </a:solidFill>
          </a:ln>
        </p:spPr>
        <p:txBody>
          <a:bodyPr lIns="0" rIns="0" tIns="0" bIns="0" anchor="t">
            <a:noAutofit/>
          </a:bodyPr>
          <a:p>
            <a:pPr indent="0">
              <a:spcBef>
                <a:spcPts val="1417"/>
              </a:spcBef>
            </a:pPr>
            <a:r>
              <a:rPr b="0" lang="tr-TR" sz="3200" spc="-1" strike="noStrike">
                <a:solidFill>
                  <a:srgbClr val="000000"/>
                </a:solidFill>
                <a:latin typeface="Arial"/>
              </a:rPr>
              <a:t>Anahat metninin biçimini düzenlemek için tıklayın</a:t>
            </a:r>
            <a:endParaRPr b="0" lang="tr-TR" sz="3200" spc="-1" strike="noStrike">
              <a:solidFill>
                <a:srgbClr val="000000"/>
              </a:solidFill>
              <a:latin typeface="Arial"/>
            </a:endParaRPr>
          </a:p>
          <a:p>
            <a:pPr lvl="1" indent="0">
              <a:spcBef>
                <a:spcPts val="1134"/>
              </a:spcBef>
            </a:pPr>
            <a:r>
              <a:rPr b="0" lang="tr-TR" sz="2800" spc="-1" strike="noStrike">
                <a:solidFill>
                  <a:srgbClr val="000000"/>
                </a:solidFill>
                <a:latin typeface="Arial"/>
              </a:rPr>
              <a:t>İkinci Anahat Düzeyi</a:t>
            </a:r>
            <a:endParaRPr b="0" lang="tr-TR" sz="2800" spc="-1" strike="noStrike">
              <a:solidFill>
                <a:srgbClr val="000000"/>
              </a:solidFill>
              <a:latin typeface="Arial"/>
            </a:endParaRPr>
          </a:p>
          <a:p>
            <a:pPr lvl="2" indent="0">
              <a:spcBef>
                <a:spcPts val="850"/>
              </a:spcBef>
            </a:pPr>
            <a:r>
              <a:rPr b="0" lang="tr-TR" sz="2400" spc="-1" strike="noStrike">
                <a:solidFill>
                  <a:srgbClr val="000000"/>
                </a:solidFill>
                <a:latin typeface="Arial"/>
              </a:rPr>
              <a:t>Üçüncü Anahat Düzeyi</a:t>
            </a:r>
            <a:endParaRPr b="0" lang="tr-TR" sz="2400" spc="-1" strike="noStrike">
              <a:solidFill>
                <a:srgbClr val="000000"/>
              </a:solidFill>
              <a:latin typeface="Arial"/>
            </a:endParaRPr>
          </a:p>
          <a:p>
            <a:pPr lvl="3" indent="0">
              <a:spcBef>
                <a:spcPts val="567"/>
              </a:spcBef>
            </a:pPr>
            <a:r>
              <a:rPr b="0" lang="tr-TR" sz="2000" spc="-1" strike="noStrike">
                <a:solidFill>
                  <a:srgbClr val="000000"/>
                </a:solidFill>
                <a:latin typeface="Arial"/>
              </a:rPr>
              <a:t>Dördüncü Anahat Düzeyi</a:t>
            </a:r>
            <a:endParaRPr b="0" lang="tr-TR" sz="2000" spc="-1" strike="noStrike">
              <a:solidFill>
                <a:srgbClr val="000000"/>
              </a:solidFill>
              <a:latin typeface="Arial"/>
            </a:endParaRPr>
          </a:p>
          <a:p>
            <a:pPr lvl="4" indent="0">
              <a:spcBef>
                <a:spcPts val="283"/>
              </a:spcBef>
            </a:pPr>
            <a:r>
              <a:rPr b="0" lang="tr-TR" sz="2000" spc="-1" strike="noStrike">
                <a:solidFill>
                  <a:srgbClr val="000000"/>
                </a:solidFill>
                <a:latin typeface="Arial"/>
              </a:rPr>
              <a:t>Beşinci Anahat Düzeyi</a:t>
            </a:r>
            <a:endParaRPr b="0" lang="tr-TR" sz="2000" spc="-1" strike="noStrike">
              <a:solidFill>
                <a:srgbClr val="000000"/>
              </a:solidFill>
              <a:latin typeface="Arial"/>
            </a:endParaRPr>
          </a:p>
          <a:p>
            <a:pPr lvl="5" indent="0">
              <a:spcBef>
                <a:spcPts val="283"/>
              </a:spcBef>
            </a:pPr>
            <a:r>
              <a:rPr b="0" lang="tr-TR" sz="2000" spc="-1" strike="noStrike">
                <a:solidFill>
                  <a:srgbClr val="000000"/>
                </a:solidFill>
                <a:latin typeface="Arial"/>
              </a:rPr>
              <a:t>Altıncı Anahat Düzeyi</a:t>
            </a:r>
            <a:endParaRPr b="0" lang="tr-TR" sz="2000" spc="-1" strike="noStrike">
              <a:solidFill>
                <a:srgbClr val="000000"/>
              </a:solidFill>
              <a:latin typeface="Arial"/>
            </a:endParaRPr>
          </a:p>
          <a:p>
            <a:pPr lvl="6" indent="0">
              <a:spcBef>
                <a:spcPts val="283"/>
              </a:spcBef>
            </a:pPr>
            <a:r>
              <a:rPr b="0" lang="tr-TR" sz="2000" spc="-1" strike="noStrike">
                <a:solidFill>
                  <a:srgbClr val="000000"/>
                </a:solidFill>
                <a:latin typeface="Arial"/>
              </a:rPr>
              <a:t>Yedinci Anahat Düzeyi</a:t>
            </a:r>
            <a:endParaRPr b="0" lang="tr-TR" sz="2000" spc="-1" strike="noStrike">
              <a:solidFill>
                <a:srgbClr val="000000"/>
              </a:solidFill>
              <a:latin typeface="Arial"/>
            </a:endParaRPr>
          </a:p>
        </p:txBody>
      </p:sp>
      <p:sp>
        <p:nvSpPr>
          <p:cNvPr id="43" name=""/>
          <p:cNvSpPr txBox="1"/>
          <p:nvPr/>
        </p:nvSpPr>
        <p:spPr>
          <a:xfrm>
            <a:off x="4104000" y="4896000"/>
            <a:ext cx="4392000" cy="346320"/>
          </a:xfrm>
          <a:prstGeom prst="rect">
            <a:avLst/>
          </a:prstGeom>
          <a:noFill/>
          <a:ln w="0">
            <a:noFill/>
          </a:ln>
        </p:spPr>
        <p:txBody>
          <a:bodyPr lIns="90000" rIns="90000" tIns="45000" bIns="45000" anchor="t">
            <a:noAutofit/>
          </a:bodyPr>
          <a:p>
            <a:fld id="{486C10E3-7A4B-41EE-9ABC-411B614212EE}" type="author">
              <a:rPr b="0" lang="tr-TR" sz="1800" spc="-1" strike="noStrike">
                <a:solidFill>
                  <a:srgbClr val="ffffff"/>
                </a:solidFill>
                <a:latin typeface="Arial"/>
              </a:rPr>
              <a:t> </a:t>
            </a:fld>
            <a:endParaRPr b="0" lang="tr-TR" sz="1800" spc="-1" strike="noStrike">
              <a:solidFill>
                <a:srgbClr val="ffffff"/>
              </a:solidFill>
              <a:latin typeface="Arial"/>
            </a:endParaRPr>
          </a:p>
        </p:txBody>
      </p:sp>
      <p:sp>
        <p:nvSpPr>
          <p:cNvPr id="44" name=""/>
          <p:cNvSpPr/>
          <p:nvPr/>
        </p:nvSpPr>
        <p:spPr>
          <a:xfrm>
            <a:off x="25920" y="4628880"/>
            <a:ext cx="6120000" cy="18000"/>
          </a:xfrm>
          <a:prstGeom prst="roundRect">
            <a:avLst>
              <a:gd name="adj" fmla="val 50000"/>
            </a:avLst>
          </a:prstGeom>
          <a:gradFill rotWithShape="0">
            <a:gsLst>
              <a:gs pos="0">
                <a:srgbClr val="cccccc"/>
              </a:gs>
              <a:gs pos="100000">
                <a:srgbClr val="333333"/>
              </a:gs>
            </a:gsLst>
            <a:lin ang="0"/>
          </a:gradFill>
          <a:ln w="0">
            <a:noFill/>
          </a:ln>
        </p:spPr>
        <p:style>
          <a:lnRef idx="0"/>
          <a:fillRef idx="0"/>
          <a:effectRef idx="0"/>
          <a:fontRef idx="minor"/>
        </p:style>
        <p:txBody>
          <a:bodyPr lIns="90000" rIns="90000" tIns="90000" bIns="90000" anchor="ctr">
            <a:noAutofit/>
          </a:bodyPr>
          <a:p>
            <a:endParaRPr b="0" lang="tr-TR" sz="1800" spc="-1" strike="noStrike">
              <a:solidFill>
                <a:srgbClr val="000000"/>
              </a:solidFill>
              <a:latin typeface="Arial"/>
            </a:endParaRPr>
          </a:p>
        </p:txBody>
      </p:sp>
      <p:sp>
        <p:nvSpPr>
          <p:cNvPr id="45" name=""/>
          <p:cNvSpPr/>
          <p:nvPr/>
        </p:nvSpPr>
        <p:spPr>
          <a:xfrm>
            <a:off x="3859200" y="5324400"/>
            <a:ext cx="6240240" cy="7200"/>
          </a:xfrm>
          <a:prstGeom prst="roundRect">
            <a:avLst>
              <a:gd name="adj" fmla="val 50000"/>
            </a:avLst>
          </a:prstGeom>
          <a:gradFill rotWithShape="0">
            <a:gsLst>
              <a:gs pos="0">
                <a:srgbClr val="cccccc"/>
              </a:gs>
              <a:gs pos="100000">
                <a:srgbClr val="333333"/>
              </a:gs>
            </a:gsLst>
            <a:lin ang="0"/>
          </a:gradFill>
          <a:ln w="0">
            <a:noFill/>
          </a:ln>
        </p:spPr>
        <p:style>
          <a:lnRef idx="0"/>
          <a:fillRef idx="0"/>
          <a:effectRef idx="0"/>
          <a:fontRef idx="minor"/>
        </p:style>
        <p:txBody>
          <a:bodyPr lIns="90000" rIns="90000" tIns="90000" bIns="90000" anchor="ctr">
            <a:noAutofit/>
          </a:bodyPr>
          <a:p>
            <a:endParaRPr b="0" lang="tr-TR" sz="1800" spc="-1" strike="noStrike">
              <a:solidFill>
                <a:srgbClr val="000000"/>
              </a:solidFill>
              <a:latin typeface="Arial"/>
            </a:endParaRPr>
          </a:p>
        </p:txBody>
      </p:sp>
      <p:sp>
        <p:nvSpPr>
          <p:cNvPr id="46" name=""/>
          <p:cNvSpPr/>
          <p:nvPr/>
        </p:nvSpPr>
        <p:spPr>
          <a:xfrm>
            <a:off x="4044960" y="4944960"/>
            <a:ext cx="7200" cy="487440"/>
          </a:xfrm>
          <a:custGeom>
            <a:avLst/>
            <a:gdLst>
              <a:gd name="textAreaLeft" fmla="*/ 1080 w 7200"/>
              <a:gd name="textAreaRight" fmla="*/ 6120 w 7200"/>
              <a:gd name="textAreaTop" fmla="*/ 1080 h 487440"/>
              <a:gd name="textAreaBottom" fmla="*/ 486360 h 487440"/>
            </a:gdLst>
            <a:ahLst/>
            <a:rect l="textAreaLeft" t="textAreaTop" r="textAreaRight" b="textAreaBottom"/>
            <a:pathLst>
              <a:path w="21600" h="1393714">
                <a:moveTo>
                  <a:pt x="10800" y="0"/>
                </a:moveTo>
                <a:arcTo wR="10800" hR="10800" stAng="16200000" swAng="-5400000"/>
                <a:lnTo>
                  <a:pt x="0" y="1382914"/>
                </a:lnTo>
                <a:arcTo wR="10800" hR="10800" stAng="10800000" swAng="-5400000"/>
                <a:lnTo>
                  <a:pt x="10800" y="1393714"/>
                </a:lnTo>
                <a:arcTo wR="10800" hR="10800" stAng="5400000" swAng="-5400000"/>
                <a:lnTo>
                  <a:pt x="21600" y="10800"/>
                </a:lnTo>
                <a:arcTo wR="10800" hR="10800" stAng="0" swAng="-5400000"/>
                <a:close/>
              </a:path>
            </a:pathLst>
          </a:custGeom>
          <a:solidFill>
            <a:srgbClr val="cccccc"/>
          </a:solidFill>
          <a:ln w="0">
            <a:noFill/>
          </a:ln>
        </p:spPr>
        <p:style>
          <a:lnRef idx="0"/>
          <a:fillRef idx="0"/>
          <a:effectRef idx="0"/>
          <a:fontRef idx="minor"/>
        </p:style>
        <p:txBody>
          <a:bodyPr lIns="90000" rIns="90000" tIns="45000" bIns="45000" anchor="ctr">
            <a:noAutofit/>
          </a:bodyPr>
          <a:p>
            <a:endParaRPr b="0" lang="tr-TR"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3" name=""/>
          <p:cNvSpPr/>
          <p:nvPr/>
        </p:nvSpPr>
        <p:spPr>
          <a:xfrm>
            <a:off x="0" y="0"/>
            <a:ext cx="10080000" cy="5670000"/>
          </a:xfrm>
          <a:prstGeom prst="rect">
            <a:avLst/>
          </a:prstGeom>
          <a:gradFill rotWithShape="0">
            <a:gsLst>
              <a:gs pos="30000">
                <a:srgbClr val="000032"/>
              </a:gs>
              <a:gs pos="100000">
                <a:srgbClr val="f60063"/>
              </a:gs>
            </a:gsLst>
            <a:lin ang="4200000"/>
          </a:gradFill>
          <a:ln w="0">
            <a:noFill/>
          </a:ln>
        </p:spPr>
        <p:style>
          <a:lnRef idx="0"/>
          <a:fillRef idx="0"/>
          <a:effectRef idx="0"/>
          <a:fontRef idx="minor"/>
        </p:style>
        <p:txBody>
          <a:bodyPr wrap="none" lIns="0" rIns="0" tIns="0" bIns="0" anchor="t">
            <a:noAutofit/>
          </a:bodyPr>
          <a:p>
            <a:endParaRPr b="0" lang="tr-TR" sz="2400" spc="-1" strike="noStrike">
              <a:solidFill>
                <a:srgbClr val="000000"/>
              </a:solidFill>
              <a:latin typeface="Times New Roman"/>
            </a:endParaRPr>
          </a:p>
        </p:txBody>
      </p:sp>
      <p:sp>
        <p:nvSpPr>
          <p:cNvPr id="84" name="PlaceHolder 1"/>
          <p:cNvSpPr>
            <a:spLocks noGrp="1"/>
          </p:cNvSpPr>
          <p:nvPr>
            <p:ph type="title"/>
          </p:nvPr>
        </p:nvSpPr>
        <p:spPr>
          <a:xfrm>
            <a:off x="540000" y="1440000"/>
            <a:ext cx="9000000" cy="990000"/>
          </a:xfrm>
          <a:prstGeom prst="rect">
            <a:avLst/>
          </a:prstGeom>
          <a:noFill/>
          <a:ln w="0">
            <a:noFill/>
          </a:ln>
        </p:spPr>
        <p:txBody>
          <a:bodyPr lIns="0" rIns="0" tIns="0" bIns="0" anchor="ctr">
            <a:noAutofit/>
          </a:bodyPr>
          <a:p>
            <a:pPr indent="0">
              <a:buNone/>
            </a:pPr>
            <a:r>
              <a:rPr b="0" lang="tr-TR" sz="3300" spc="-1" strike="noStrike">
                <a:solidFill>
                  <a:srgbClr val="ffffff"/>
                </a:solidFill>
                <a:latin typeface="Arial"/>
              </a:rPr>
              <a:t>Ana başlık metnini düzenlemek için tıklayın</a:t>
            </a:r>
            <a:endParaRPr b="0" lang="tr-TR" sz="3300" spc="-1" strike="noStrike">
              <a:solidFill>
                <a:srgbClr val="ffffff"/>
              </a:solidFill>
              <a:latin typeface="Arial"/>
            </a:endParaRPr>
          </a:p>
        </p:txBody>
      </p:sp>
      <p:sp>
        <p:nvSpPr>
          <p:cNvPr id="85" name="PlaceHolder 2"/>
          <p:cNvSpPr>
            <a:spLocks noGrp="1"/>
          </p:cNvSpPr>
          <p:nvPr>
            <p:ph type="body"/>
          </p:nvPr>
        </p:nvSpPr>
        <p:spPr>
          <a:xfrm>
            <a:off x="540000" y="2610000"/>
            <a:ext cx="9000000" cy="3288600"/>
          </a:xfrm>
          <a:prstGeom prst="rect">
            <a:avLst/>
          </a:prstGeom>
          <a:solidFill>
            <a:srgbClr val="729fcf"/>
          </a:solidFill>
          <a:ln w="0">
            <a:solidFill>
              <a:srgbClr val="3465a4"/>
            </a:solidFill>
          </a:ln>
        </p:spPr>
        <p:txBody>
          <a:bodyPr lIns="0" rIns="0" tIns="0" bIns="0" anchor="t">
            <a:noAutofit/>
          </a:bodyPr>
          <a:p>
            <a:pPr marL="432000" indent="-324000">
              <a:spcAft>
                <a:spcPts val="1057"/>
              </a:spcAft>
              <a:buClr>
                <a:srgbClr val="ffffff"/>
              </a:buClr>
              <a:buSzPct val="45000"/>
              <a:buFont typeface="Wingdings" charset="2"/>
              <a:buChar char=""/>
            </a:pPr>
            <a:r>
              <a:rPr b="0" lang="tr-TR" sz="2400" spc="-1" strike="noStrike">
                <a:solidFill>
                  <a:srgbClr val="ffffff"/>
                </a:solidFill>
                <a:latin typeface="Arial"/>
              </a:rPr>
              <a:t>Anahat metninin biçimini düzenlemek için tıklayın</a:t>
            </a:r>
            <a:endParaRPr b="0" lang="tr-TR" sz="2400" spc="-1" strike="noStrike">
              <a:solidFill>
                <a:srgbClr val="ffffff"/>
              </a:solidFill>
              <a:latin typeface="Arial"/>
            </a:endParaRPr>
          </a:p>
          <a:p>
            <a:pPr lvl="1" marL="864000" indent="-324000">
              <a:spcAft>
                <a:spcPts val="845"/>
              </a:spcAft>
              <a:buClr>
                <a:srgbClr val="ffffff"/>
              </a:buClr>
              <a:buSzPct val="75000"/>
              <a:buFont typeface="Symbol" charset="2"/>
              <a:buChar char=""/>
            </a:pPr>
            <a:r>
              <a:rPr b="0" lang="tr-TR" sz="2100" spc="-1" strike="noStrike">
                <a:solidFill>
                  <a:srgbClr val="ffffff"/>
                </a:solidFill>
                <a:latin typeface="Arial"/>
              </a:rPr>
              <a:t>İkinci Anahat Düzeyi</a:t>
            </a:r>
            <a:endParaRPr b="0" lang="tr-TR" sz="2100" spc="-1" strike="noStrike">
              <a:solidFill>
                <a:srgbClr val="ffffff"/>
              </a:solidFill>
              <a:latin typeface="Arial"/>
            </a:endParaRPr>
          </a:p>
          <a:p>
            <a:pPr lvl="2" marL="1296000" indent="-288000">
              <a:spcAft>
                <a:spcPts val="632"/>
              </a:spcAft>
              <a:buClr>
                <a:srgbClr val="ffffff"/>
              </a:buClr>
              <a:buSzPct val="45000"/>
              <a:buFont typeface="Wingdings" charset="2"/>
              <a:buChar char=""/>
            </a:pPr>
            <a:r>
              <a:rPr b="0" lang="tr-TR" sz="1800" spc="-1" strike="noStrike">
                <a:solidFill>
                  <a:srgbClr val="ffffff"/>
                </a:solidFill>
                <a:latin typeface="Arial"/>
              </a:rPr>
              <a:t>Üçüncü Anahat Düzeyi</a:t>
            </a:r>
            <a:endParaRPr b="0" lang="tr-TR" sz="1800" spc="-1" strike="noStrike">
              <a:solidFill>
                <a:srgbClr val="ffffff"/>
              </a:solidFill>
              <a:latin typeface="Arial"/>
            </a:endParaRPr>
          </a:p>
          <a:p>
            <a:pPr lvl="3" marL="1728000" indent="-216000">
              <a:spcAft>
                <a:spcPts val="425"/>
              </a:spcAft>
              <a:buClr>
                <a:srgbClr val="ffffff"/>
              </a:buClr>
              <a:buSzPct val="75000"/>
              <a:buFont typeface="Symbol" charset="2"/>
              <a:buChar char=""/>
            </a:pPr>
            <a:r>
              <a:rPr b="0" lang="tr-TR" sz="1500" spc="-1" strike="noStrike">
                <a:solidFill>
                  <a:srgbClr val="ffffff"/>
                </a:solidFill>
                <a:latin typeface="Arial"/>
              </a:rPr>
              <a:t>Dördüncü Anahat Düzeyi</a:t>
            </a:r>
            <a:endParaRPr b="0" lang="tr-TR" sz="1500" spc="-1" strike="noStrike">
              <a:solidFill>
                <a:srgbClr val="ffffff"/>
              </a:solidFill>
              <a:latin typeface="Arial"/>
            </a:endParaRPr>
          </a:p>
          <a:p>
            <a:pPr lvl="4" marL="2160000" indent="-216000">
              <a:spcAft>
                <a:spcPts val="213"/>
              </a:spcAft>
              <a:buClr>
                <a:srgbClr val="ffffff"/>
              </a:buClr>
              <a:buSzPct val="45000"/>
              <a:buFont typeface="Wingdings" charset="2"/>
              <a:buChar char=""/>
            </a:pPr>
            <a:r>
              <a:rPr b="0" lang="tr-TR" sz="1500" spc="-1" strike="noStrike">
                <a:solidFill>
                  <a:srgbClr val="ffffff"/>
                </a:solidFill>
                <a:latin typeface="Arial"/>
              </a:rPr>
              <a:t>Beşinci Anahat Düzeyi</a:t>
            </a:r>
            <a:endParaRPr b="0" lang="tr-TR" sz="1500" spc="-1" strike="noStrike">
              <a:solidFill>
                <a:srgbClr val="ffffff"/>
              </a:solidFill>
              <a:latin typeface="Arial"/>
            </a:endParaRPr>
          </a:p>
          <a:p>
            <a:pPr lvl="5" marL="2592000" indent="-216000">
              <a:spcAft>
                <a:spcPts val="213"/>
              </a:spcAft>
              <a:buClr>
                <a:srgbClr val="ffffff"/>
              </a:buClr>
              <a:buSzPct val="45000"/>
              <a:buFont typeface="Wingdings" charset="2"/>
              <a:buChar char=""/>
            </a:pPr>
            <a:r>
              <a:rPr b="0" lang="tr-TR" sz="1500" spc="-1" strike="noStrike">
                <a:solidFill>
                  <a:srgbClr val="ffffff"/>
                </a:solidFill>
                <a:latin typeface="Arial"/>
              </a:rPr>
              <a:t>Altıncı Anahat Düzeyi</a:t>
            </a:r>
            <a:endParaRPr b="0" lang="tr-TR" sz="1500" spc="-1" strike="noStrike">
              <a:solidFill>
                <a:srgbClr val="ffffff"/>
              </a:solidFill>
              <a:latin typeface="Arial"/>
            </a:endParaRPr>
          </a:p>
          <a:p>
            <a:pPr lvl="6" marL="3024000" indent="-216000">
              <a:spcAft>
                <a:spcPts val="213"/>
              </a:spcAft>
              <a:buClr>
                <a:srgbClr val="ffffff"/>
              </a:buClr>
              <a:buSzPct val="45000"/>
              <a:buFont typeface="Wingdings" charset="2"/>
              <a:buChar char=""/>
            </a:pPr>
            <a:r>
              <a:rPr b="0" lang="tr-TR" sz="1500" spc="-1" strike="noStrike">
                <a:solidFill>
                  <a:srgbClr val="ffffff"/>
                </a:solidFill>
                <a:latin typeface="Arial"/>
              </a:rPr>
              <a:t>Yedinci Anahat Düzeyi</a:t>
            </a:r>
            <a:endParaRPr b="0" lang="tr-TR" sz="1500" spc="-1" strike="noStrike">
              <a:solidFill>
                <a:srgbClr val="ffffff"/>
              </a:solidFill>
              <a:latin typeface="Arial"/>
            </a:endParaRPr>
          </a:p>
        </p:txBody>
      </p:sp>
      <p:sp>
        <p:nvSpPr>
          <p:cNvPr id="86" name="PlaceHolder 3"/>
          <p:cNvSpPr>
            <a:spLocks noGrp="1"/>
          </p:cNvSpPr>
          <p:nvPr>
            <p:ph type="dt" idx="4"/>
          </p:nvPr>
        </p:nvSpPr>
        <p:spPr>
          <a:xfrm>
            <a:off x="180000" y="5130000"/>
            <a:ext cx="2340000" cy="392400"/>
          </a:xfrm>
          <a:prstGeom prst="rect">
            <a:avLst/>
          </a:prstGeom>
          <a:noFill/>
          <a:ln w="0">
            <a:noFill/>
          </a:ln>
        </p:spPr>
        <p:txBody>
          <a:bodyPr lIns="0" rIns="0" tIns="0" bIns="0" anchor="b">
            <a:noAutofit/>
          </a:bodyPr>
          <a:lstStyle>
            <a:lvl1pPr indent="0">
              <a:buNone/>
              <a:defRPr b="0" lang="tr-TR" sz="1400" spc="-1" strike="noStrike">
                <a:solidFill>
                  <a:srgbClr val="ffffff"/>
                </a:solidFill>
                <a:latin typeface="Times New Roman"/>
              </a:defRPr>
            </a:lvl1pPr>
          </a:lstStyle>
          <a:p>
            <a:pPr indent="0">
              <a:buNone/>
            </a:pPr>
            <a:r>
              <a:rPr b="0" lang="tr-TR" sz="1400" spc="-1" strike="noStrike">
                <a:solidFill>
                  <a:srgbClr val="ffffff"/>
                </a:solidFill>
                <a:latin typeface="Times New Roman"/>
              </a:rPr>
              <a:t>&lt;date/time&gt;</a:t>
            </a:r>
            <a:endParaRPr b="0" lang="tr-TR" sz="1400" spc="-1" strike="noStrike">
              <a:solidFill>
                <a:srgbClr val="ffffff"/>
              </a:solidFill>
              <a:latin typeface="Times New Roman"/>
            </a:endParaRPr>
          </a:p>
        </p:txBody>
      </p:sp>
      <p:sp>
        <p:nvSpPr>
          <p:cNvPr id="87" name="PlaceHolder 4"/>
          <p:cNvSpPr>
            <a:spLocks noGrp="1"/>
          </p:cNvSpPr>
          <p:nvPr>
            <p:ph type="ftr" idx="5"/>
          </p:nvPr>
        </p:nvSpPr>
        <p:spPr>
          <a:xfrm>
            <a:off x="3420000" y="5130000"/>
            <a:ext cx="3240000" cy="392400"/>
          </a:xfrm>
          <a:prstGeom prst="rect">
            <a:avLst/>
          </a:prstGeom>
          <a:noFill/>
          <a:ln w="0">
            <a:noFill/>
          </a:ln>
        </p:spPr>
        <p:txBody>
          <a:bodyPr lIns="0" rIns="0" tIns="0" bIns="0" anchor="b">
            <a:noAutofit/>
          </a:bodyPr>
          <a:lstStyle>
            <a:lvl1pPr indent="0" algn="ctr">
              <a:buNone/>
              <a:defRPr b="0" lang="tr-TR" sz="1400" spc="-1" strike="noStrike">
                <a:solidFill>
                  <a:srgbClr val="ffffff"/>
                </a:solidFill>
                <a:latin typeface="Times New Roman"/>
              </a:defRPr>
            </a:lvl1pPr>
          </a:lstStyle>
          <a:p>
            <a:pPr indent="0" algn="ctr">
              <a:buNone/>
            </a:pPr>
            <a:r>
              <a:rPr b="0" lang="tr-TR" sz="1400" spc="-1" strike="noStrike">
                <a:solidFill>
                  <a:srgbClr val="ffffff"/>
                </a:solidFill>
                <a:latin typeface="Times New Roman"/>
              </a:rPr>
              <a:t>&lt;footer&gt;</a:t>
            </a:r>
            <a:endParaRPr b="0" lang="tr-TR" sz="1400" spc="-1" strike="noStrike">
              <a:solidFill>
                <a:srgbClr val="ffffff"/>
              </a:solidFill>
              <a:latin typeface="Times New Roman"/>
            </a:endParaRPr>
          </a:p>
        </p:txBody>
      </p:sp>
      <p:sp>
        <p:nvSpPr>
          <p:cNvPr id="88" name="PlaceHolder 5"/>
          <p:cNvSpPr>
            <a:spLocks noGrp="1"/>
          </p:cNvSpPr>
          <p:nvPr>
            <p:ph type="sldNum" idx="6"/>
          </p:nvPr>
        </p:nvSpPr>
        <p:spPr>
          <a:xfrm>
            <a:off x="7560000" y="5130000"/>
            <a:ext cx="2340000" cy="392400"/>
          </a:xfrm>
          <a:prstGeom prst="rect">
            <a:avLst/>
          </a:prstGeom>
          <a:noFill/>
          <a:ln w="0">
            <a:noFill/>
          </a:ln>
        </p:spPr>
        <p:txBody>
          <a:bodyPr lIns="0" rIns="0" tIns="0" bIns="0" anchor="b">
            <a:noAutofit/>
          </a:bodyPr>
          <a:lstStyle>
            <a:lvl1pPr indent="0" algn="r">
              <a:buNone/>
              <a:defRPr b="0" lang="tr-TR" sz="1400" spc="-1" strike="noStrike">
                <a:solidFill>
                  <a:srgbClr val="ffffff"/>
                </a:solidFill>
                <a:latin typeface="Times New Roman"/>
              </a:defRPr>
            </a:lvl1pPr>
          </a:lstStyle>
          <a:p>
            <a:pPr indent="0" algn="r">
              <a:buNone/>
            </a:pPr>
            <a:fld id="{D6E15A60-8946-40DC-B05A-0B9976358F05}" type="slidenum">
              <a:rPr b="0" lang="tr-TR" sz="1400" spc="-1" strike="noStrike">
                <a:solidFill>
                  <a:srgbClr val="ffffff"/>
                </a:solidFill>
                <a:latin typeface="Times New Roman"/>
              </a:rPr>
              <a:t>&lt;number&gt;</a:t>
            </a:fld>
            <a:endParaRPr b="0" lang="tr-TR" sz="1400" spc="-1" strike="noStrike">
              <a:solidFill>
                <a:srgbClr val="ffffff"/>
              </a:solidFill>
              <a:latin typeface="Times New Roman"/>
            </a:endParaRPr>
          </a:p>
        </p:txBody>
      </p:sp>
      <p:sp>
        <p:nvSpPr>
          <p:cNvPr id="89" name=""/>
          <p:cNvSpPr/>
          <p:nvPr/>
        </p:nvSpPr>
        <p:spPr>
          <a:xfrm>
            <a:off x="1440000" y="1080000"/>
            <a:ext cx="1440000" cy="1260000"/>
          </a:xfrm>
          <a:prstGeom prst="ellipse">
            <a:avLst/>
          </a:prstGeom>
          <a:solidFill>
            <a:srgbClr val="ffffff">
              <a:alpha val="30000"/>
            </a:srgbClr>
          </a:solidFill>
          <a:ln w="0">
            <a:noFill/>
          </a:ln>
        </p:spPr>
        <p:style>
          <a:lnRef idx="0"/>
          <a:fillRef idx="0"/>
          <a:effectRef idx="0"/>
          <a:fontRef idx="minor"/>
        </p:style>
        <p:txBody>
          <a:bodyPr wrap="none" lIns="0" rIns="0" tIns="0" bIns="0" anchor="t">
            <a:noAutofit/>
          </a:bodyPr>
          <a:p>
            <a:endParaRPr b="0" lang="tr-TR" sz="2400" spc="-1" strike="noStrike">
              <a:solidFill>
                <a:srgbClr val="000000"/>
              </a:solidFill>
              <a:latin typeface="Times New Roman"/>
            </a:endParaRPr>
          </a:p>
        </p:txBody>
      </p:sp>
      <p:sp>
        <p:nvSpPr>
          <p:cNvPr id="90" name=""/>
          <p:cNvSpPr/>
          <p:nvPr/>
        </p:nvSpPr>
        <p:spPr>
          <a:xfrm>
            <a:off x="7380000" y="3960000"/>
            <a:ext cx="1440000" cy="1260000"/>
          </a:xfrm>
          <a:prstGeom prst="ellipse">
            <a:avLst/>
          </a:prstGeom>
          <a:solidFill>
            <a:srgbClr val="ffffff">
              <a:alpha val="30000"/>
            </a:srgbClr>
          </a:solidFill>
          <a:ln w="0">
            <a:noFill/>
          </a:ln>
        </p:spPr>
        <p:style>
          <a:lnRef idx="0"/>
          <a:fillRef idx="0"/>
          <a:effectRef idx="0"/>
          <a:fontRef idx="minor"/>
        </p:style>
        <p:txBody>
          <a:bodyPr wrap="none" lIns="0" rIns="0" tIns="0" bIns="0" anchor="t">
            <a:noAutofit/>
          </a:bodyPr>
          <a:p>
            <a:endParaRPr b="0" lang="tr-TR" sz="2400" spc="-1" strike="noStrike">
              <a:solidFill>
                <a:srgbClr val="000000"/>
              </a:solidFill>
              <a:latin typeface="Times New Roman"/>
            </a:endParaRPr>
          </a:p>
        </p:txBody>
      </p:sp>
      <p:sp>
        <p:nvSpPr>
          <p:cNvPr id="91" name=""/>
          <p:cNvSpPr/>
          <p:nvPr/>
        </p:nvSpPr>
        <p:spPr>
          <a:xfrm>
            <a:off x="9000000" y="2700000"/>
            <a:ext cx="1260000" cy="1080000"/>
          </a:xfrm>
          <a:prstGeom prst="ellipse">
            <a:avLst/>
          </a:prstGeom>
          <a:solidFill>
            <a:srgbClr val="ffffff">
              <a:alpha val="20000"/>
            </a:srgbClr>
          </a:solidFill>
          <a:ln w="0">
            <a:noFill/>
          </a:ln>
        </p:spPr>
        <p:style>
          <a:lnRef idx="0"/>
          <a:fillRef idx="0"/>
          <a:effectRef idx="0"/>
          <a:fontRef idx="minor"/>
        </p:style>
        <p:txBody>
          <a:bodyPr wrap="none" lIns="0" rIns="0" tIns="0" bIns="0" anchor="t">
            <a:noAutofit/>
          </a:bodyPr>
          <a:p>
            <a:endParaRPr b="0" lang="tr-TR" sz="2400" spc="-1" strike="noStrike">
              <a:solidFill>
                <a:srgbClr val="000000"/>
              </a:solidFill>
              <a:latin typeface="Times New Roman"/>
            </a:endParaRPr>
          </a:p>
        </p:txBody>
      </p:sp>
      <p:sp>
        <p:nvSpPr>
          <p:cNvPr id="92" name=""/>
          <p:cNvSpPr/>
          <p:nvPr/>
        </p:nvSpPr>
        <p:spPr>
          <a:xfrm>
            <a:off x="-180000" y="2430000"/>
            <a:ext cx="1440000" cy="1350000"/>
          </a:xfrm>
          <a:prstGeom prst="ellipse">
            <a:avLst/>
          </a:prstGeom>
          <a:solidFill>
            <a:srgbClr val="ffffff">
              <a:alpha val="20000"/>
            </a:srgbClr>
          </a:solidFill>
          <a:ln w="0">
            <a:noFill/>
          </a:ln>
        </p:spPr>
        <p:style>
          <a:lnRef idx="0"/>
          <a:fillRef idx="0"/>
          <a:effectRef idx="0"/>
          <a:fontRef idx="minor"/>
        </p:style>
        <p:txBody>
          <a:bodyPr wrap="none" lIns="0" rIns="0" tIns="0" bIns="0" anchor="t">
            <a:noAutofit/>
          </a:bodyPr>
          <a:p>
            <a:endParaRPr b="0" lang="tr-TR" sz="2400" spc="-1" strike="noStrike">
              <a:solidFill>
                <a:srgbClr val="000000"/>
              </a:solidFill>
              <a:latin typeface="Times New Roman"/>
            </a:endParaRPr>
          </a:p>
        </p:txBody>
      </p:sp>
      <p:sp>
        <p:nvSpPr>
          <p:cNvPr id="93" name=""/>
          <p:cNvSpPr/>
          <p:nvPr/>
        </p:nvSpPr>
        <p:spPr>
          <a:xfrm>
            <a:off x="540000" y="1080000"/>
            <a:ext cx="720000" cy="720000"/>
          </a:xfrm>
          <a:prstGeom prst="ellipse">
            <a:avLst/>
          </a:prstGeom>
          <a:solidFill>
            <a:srgbClr val="ffffff">
              <a:alpha val="20000"/>
            </a:srgbClr>
          </a:solidFill>
          <a:ln w="0">
            <a:noFill/>
          </a:ln>
        </p:spPr>
        <p:style>
          <a:lnRef idx="0"/>
          <a:fillRef idx="0"/>
          <a:effectRef idx="0"/>
          <a:fontRef idx="minor"/>
        </p:style>
        <p:txBody>
          <a:bodyPr wrap="none" lIns="0" rIns="0" tIns="0" bIns="0" anchor="t">
            <a:noAutofit/>
          </a:bodyPr>
          <a:p>
            <a:endParaRPr b="0" lang="tr-TR" sz="2400" spc="-1" strike="noStrike">
              <a:solidFill>
                <a:srgbClr val="000000"/>
              </a:solidFill>
              <a:latin typeface="Times New Roman"/>
            </a:endParaRPr>
          </a:p>
        </p:txBody>
      </p:sp>
      <p:sp>
        <p:nvSpPr>
          <p:cNvPr id="94" name=""/>
          <p:cNvSpPr/>
          <p:nvPr/>
        </p:nvSpPr>
        <p:spPr>
          <a:xfrm>
            <a:off x="0" y="1260000"/>
            <a:ext cx="720000" cy="720000"/>
          </a:xfrm>
          <a:prstGeom prst="ellipse">
            <a:avLst/>
          </a:prstGeom>
          <a:solidFill>
            <a:srgbClr val="ffffff">
              <a:alpha val="10000"/>
            </a:srgbClr>
          </a:solidFill>
          <a:ln w="0">
            <a:noFill/>
          </a:ln>
        </p:spPr>
        <p:style>
          <a:lnRef idx="0"/>
          <a:fillRef idx="0"/>
          <a:effectRef idx="0"/>
          <a:fontRef idx="minor"/>
        </p:style>
        <p:txBody>
          <a:bodyPr wrap="none" lIns="0" rIns="0" tIns="0" bIns="0" anchor="t">
            <a:noAutofit/>
          </a:bodyPr>
          <a:p>
            <a:endParaRPr b="0" lang="tr-TR" sz="2400" spc="-1" strike="noStrike">
              <a:solidFill>
                <a:srgbClr val="000000"/>
              </a:solidFill>
              <a:latin typeface="Times New Roman"/>
            </a:endParaRPr>
          </a:p>
        </p:txBody>
      </p:sp>
      <p:sp>
        <p:nvSpPr>
          <p:cNvPr id="95" name=""/>
          <p:cNvSpPr/>
          <p:nvPr/>
        </p:nvSpPr>
        <p:spPr>
          <a:xfrm>
            <a:off x="0" y="5220000"/>
            <a:ext cx="1620000" cy="1260000"/>
          </a:xfrm>
          <a:prstGeom prst="ellipse">
            <a:avLst/>
          </a:prstGeom>
          <a:solidFill>
            <a:srgbClr val="ffffff">
              <a:alpha val="15000"/>
            </a:srgbClr>
          </a:solidFill>
          <a:ln w="0">
            <a:noFill/>
          </a:ln>
        </p:spPr>
        <p:style>
          <a:lnRef idx="0"/>
          <a:fillRef idx="0"/>
          <a:effectRef idx="0"/>
          <a:fontRef idx="minor"/>
        </p:style>
        <p:txBody>
          <a:bodyPr wrap="none" lIns="0" rIns="0" tIns="0" bIns="0" anchor="t">
            <a:noAutofit/>
          </a:bodyPr>
          <a:p>
            <a:endParaRPr b="0" lang="tr-TR" sz="2400" spc="-1" strike="noStrike">
              <a:solidFill>
                <a:srgbClr val="000000"/>
              </a:solidFill>
              <a:latin typeface="Times New Roman"/>
            </a:endParaRPr>
          </a:p>
        </p:txBody>
      </p:sp>
      <p:sp>
        <p:nvSpPr>
          <p:cNvPr id="96" name=""/>
          <p:cNvSpPr/>
          <p:nvPr/>
        </p:nvSpPr>
        <p:spPr>
          <a:xfrm>
            <a:off x="9720000" y="4680000"/>
            <a:ext cx="720000" cy="720000"/>
          </a:xfrm>
          <a:prstGeom prst="ellipse">
            <a:avLst/>
          </a:prstGeom>
          <a:solidFill>
            <a:srgbClr val="ffffff">
              <a:alpha val="30000"/>
            </a:srgbClr>
          </a:solidFill>
          <a:ln w="0">
            <a:noFill/>
          </a:ln>
        </p:spPr>
        <p:style>
          <a:lnRef idx="0"/>
          <a:fillRef idx="0"/>
          <a:effectRef idx="0"/>
          <a:fontRef idx="minor"/>
        </p:style>
        <p:txBody>
          <a:bodyPr wrap="none" lIns="0" rIns="0" tIns="0" bIns="0" anchor="t">
            <a:noAutofit/>
          </a:bodyPr>
          <a:p>
            <a:endParaRPr b="0" lang="tr-TR" sz="2400" spc="-1" strike="noStrike">
              <a:solidFill>
                <a:srgbClr val="000000"/>
              </a:solidFill>
              <a:latin typeface="Times New Roman"/>
            </a:endParaRPr>
          </a:p>
        </p:txBody>
      </p:sp>
      <p:sp>
        <p:nvSpPr>
          <p:cNvPr id="97" name=""/>
          <p:cNvSpPr/>
          <p:nvPr/>
        </p:nvSpPr>
        <p:spPr>
          <a:xfrm>
            <a:off x="9540000" y="3420000"/>
            <a:ext cx="720000" cy="720000"/>
          </a:xfrm>
          <a:prstGeom prst="ellipse">
            <a:avLst/>
          </a:prstGeom>
          <a:solidFill>
            <a:srgbClr val="ffffff">
              <a:alpha val="10000"/>
            </a:srgbClr>
          </a:solidFill>
          <a:ln w="0">
            <a:noFill/>
          </a:ln>
        </p:spPr>
        <p:style>
          <a:lnRef idx="0"/>
          <a:fillRef idx="0"/>
          <a:effectRef idx="0"/>
          <a:fontRef idx="minor"/>
        </p:style>
        <p:txBody>
          <a:bodyPr wrap="none" lIns="0" rIns="0" tIns="0" bIns="0" anchor="t">
            <a:noAutofit/>
          </a:bodyPr>
          <a:p>
            <a:endParaRPr b="0" lang="tr-TR" sz="2400" spc="-1" strike="noStrike">
              <a:solidFill>
                <a:srgbClr val="000000"/>
              </a:solidFill>
              <a:latin typeface="Times New Roman"/>
            </a:endParaRPr>
          </a:p>
        </p:txBody>
      </p:sp>
      <p:sp>
        <p:nvSpPr>
          <p:cNvPr id="98" name=""/>
          <p:cNvSpPr/>
          <p:nvPr/>
        </p:nvSpPr>
        <p:spPr>
          <a:xfrm>
            <a:off x="8100000" y="4680000"/>
            <a:ext cx="1080000" cy="842400"/>
          </a:xfrm>
          <a:prstGeom prst="ellipse">
            <a:avLst/>
          </a:prstGeom>
          <a:solidFill>
            <a:srgbClr val="ffffff">
              <a:alpha val="20000"/>
            </a:srgbClr>
          </a:solidFill>
          <a:ln w="0">
            <a:noFill/>
          </a:ln>
        </p:spPr>
        <p:style>
          <a:lnRef idx="0"/>
          <a:fillRef idx="0"/>
          <a:effectRef idx="0"/>
          <a:fontRef idx="minor"/>
        </p:style>
        <p:txBody>
          <a:bodyPr wrap="none" lIns="0" rIns="0" tIns="0" bIns="0" anchor="t">
            <a:noAutofit/>
          </a:bodyPr>
          <a:p>
            <a:endParaRPr b="0" lang="tr-TR" sz="2400" spc="-1" strike="noStrike">
              <a:solidFill>
                <a:srgbClr val="000000"/>
              </a:solidFill>
              <a:latin typeface="Times New Roman"/>
            </a:endParaRPr>
          </a:p>
        </p:txBody>
      </p:sp>
      <p:sp>
        <p:nvSpPr>
          <p:cNvPr id="99" name=""/>
          <p:cNvSpPr/>
          <p:nvPr/>
        </p:nvSpPr>
        <p:spPr>
          <a:xfrm>
            <a:off x="7920000" y="5400000"/>
            <a:ext cx="900000" cy="900000"/>
          </a:xfrm>
          <a:prstGeom prst="ellipse">
            <a:avLst/>
          </a:prstGeom>
          <a:solidFill>
            <a:srgbClr val="ffffff">
              <a:alpha val="25000"/>
            </a:srgbClr>
          </a:solidFill>
          <a:ln w="0">
            <a:noFill/>
          </a:ln>
        </p:spPr>
        <p:style>
          <a:lnRef idx="0"/>
          <a:fillRef idx="0"/>
          <a:effectRef idx="0"/>
          <a:fontRef idx="minor"/>
        </p:style>
        <p:txBody>
          <a:bodyPr wrap="none" lIns="0" rIns="0" tIns="0" bIns="0" anchor="t">
            <a:noAutofit/>
          </a:bodyPr>
          <a:p>
            <a:endParaRPr b="0" lang="tr-TR" sz="2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6" name="PlaceHolder 1"/>
          <p:cNvSpPr>
            <a:spLocks noGrp="1"/>
          </p:cNvSpPr>
          <p:nvPr>
            <p:ph/>
          </p:nvPr>
        </p:nvSpPr>
        <p:spPr>
          <a:xfrm>
            <a:off x="367920" y="139320"/>
            <a:ext cx="8976600" cy="5136480"/>
          </a:xfrm>
          <a:prstGeom prst="rect">
            <a:avLst/>
          </a:prstGeom>
          <a:noFill/>
          <a:ln w="0">
            <a:noFill/>
          </a:ln>
        </p:spPr>
        <p:txBody>
          <a:bodyPr lIns="0" rIns="0" tIns="0" bIns="0" anchor="t">
            <a:normAutofit/>
          </a:bodyPr>
          <a:p>
            <a:pPr indent="0">
              <a:lnSpc>
                <a:spcPct val="100000"/>
              </a:lnSpc>
              <a:spcBef>
                <a:spcPts val="1417"/>
              </a:spcBef>
              <a:buNone/>
              <a:tabLst>
                <a:tab algn="l" pos="0"/>
              </a:tabLst>
            </a:pPr>
            <a:r>
              <a:rPr b="1" lang="tr-TR" sz="2800" spc="-1" strike="noStrike">
                <a:solidFill>
                  <a:srgbClr val="ffffff"/>
                </a:solidFill>
                <a:latin typeface="Arial"/>
              </a:rPr>
              <a:t>DEĞERLENDİRME SORULARI     </a:t>
            </a:r>
            <a:r>
              <a:rPr b="1" lang="tr-TR" sz="4400" spc="-1" strike="noStrike">
                <a:solidFill>
                  <a:srgbClr val="ffffff"/>
                </a:solidFill>
                <a:latin typeface="Arial"/>
              </a:rPr>
              <a:t>1. Hafta </a:t>
            </a:r>
            <a:endParaRPr b="0" lang="tr-TR" sz="4400" spc="-1" strike="noStrike">
              <a:solidFill>
                <a:srgbClr val="ffffff"/>
              </a:solidFill>
              <a:latin typeface="Arial"/>
            </a:endParaRPr>
          </a:p>
          <a:p>
            <a:pPr indent="0" algn="just">
              <a:lnSpc>
                <a:spcPct val="100000"/>
              </a:lnSpc>
              <a:spcAft>
                <a:spcPts val="286"/>
              </a:spcAft>
              <a:buNone/>
              <a:tabLst>
                <a:tab algn="l" pos="0"/>
              </a:tabLst>
            </a:pPr>
            <a:r>
              <a:rPr b="0" lang="tr-TR" sz="2800" spc="-1" strike="noStrike">
                <a:solidFill>
                  <a:srgbClr val="ffffff"/>
                </a:solidFill>
                <a:latin typeface="Arial"/>
              </a:rPr>
              <a:t>1. Aşağıdakilerden hangisi tutundurma karmasının ögelerinden biri değildir? </a:t>
            </a:r>
            <a:endParaRPr b="0" lang="tr-TR" sz="2800" spc="-1" strike="noStrike">
              <a:solidFill>
                <a:srgbClr val="ffffff"/>
              </a:solidFill>
              <a:latin typeface="Arial"/>
            </a:endParaRPr>
          </a:p>
          <a:p>
            <a:pPr indent="0">
              <a:lnSpc>
                <a:spcPct val="100000"/>
              </a:lnSpc>
              <a:spcAft>
                <a:spcPts val="286"/>
              </a:spcAft>
              <a:buNone/>
              <a:tabLst>
                <a:tab algn="l" pos="0"/>
              </a:tabLst>
            </a:pPr>
            <a:r>
              <a:rPr b="0" lang="tr-TR" sz="2800" spc="-1" strike="noStrike">
                <a:solidFill>
                  <a:srgbClr val="ffffff"/>
                </a:solidFill>
                <a:latin typeface="Arial"/>
              </a:rPr>
              <a:t>a) Reklam </a:t>
            </a:r>
            <a:endParaRPr b="0" lang="tr-TR" sz="2800" spc="-1" strike="noStrike">
              <a:solidFill>
                <a:srgbClr val="ffffff"/>
              </a:solidFill>
              <a:latin typeface="Arial"/>
            </a:endParaRPr>
          </a:p>
          <a:p>
            <a:pPr indent="0">
              <a:lnSpc>
                <a:spcPct val="100000"/>
              </a:lnSpc>
              <a:spcAft>
                <a:spcPts val="286"/>
              </a:spcAft>
              <a:buNone/>
              <a:tabLst>
                <a:tab algn="l" pos="0"/>
              </a:tabLst>
            </a:pPr>
            <a:r>
              <a:rPr b="0" lang="tr-TR" sz="2800" spc="-1" strike="noStrike">
                <a:solidFill>
                  <a:srgbClr val="ffffff"/>
                </a:solidFill>
                <a:latin typeface="Arial"/>
              </a:rPr>
              <a:t>b) Halkla ilişkiler </a:t>
            </a:r>
            <a:endParaRPr b="0" lang="tr-TR" sz="2800" spc="-1" strike="noStrike">
              <a:solidFill>
                <a:srgbClr val="ffffff"/>
              </a:solidFill>
              <a:latin typeface="Arial"/>
            </a:endParaRPr>
          </a:p>
          <a:p>
            <a:pPr indent="0">
              <a:lnSpc>
                <a:spcPct val="100000"/>
              </a:lnSpc>
              <a:spcAft>
                <a:spcPts val="286"/>
              </a:spcAft>
              <a:buNone/>
              <a:tabLst>
                <a:tab algn="l" pos="0"/>
              </a:tabLst>
            </a:pPr>
            <a:r>
              <a:rPr b="0" lang="tr-TR" sz="2800" spc="-1" strike="noStrike">
                <a:solidFill>
                  <a:srgbClr val="ffffff"/>
                </a:solidFill>
                <a:latin typeface="Arial"/>
              </a:rPr>
              <a:t>c) Kişisel satış </a:t>
            </a:r>
            <a:endParaRPr b="0" lang="tr-TR" sz="2800" spc="-1" strike="noStrike">
              <a:solidFill>
                <a:srgbClr val="ffffff"/>
              </a:solidFill>
              <a:latin typeface="Arial"/>
            </a:endParaRPr>
          </a:p>
          <a:p>
            <a:pPr indent="0">
              <a:lnSpc>
                <a:spcPct val="100000"/>
              </a:lnSpc>
              <a:spcAft>
                <a:spcPts val="286"/>
              </a:spcAft>
              <a:buNone/>
              <a:tabLst>
                <a:tab algn="l" pos="0"/>
              </a:tabLst>
            </a:pPr>
            <a:r>
              <a:rPr b="0" lang="tr-TR" sz="2800" spc="-1" strike="noStrike">
                <a:solidFill>
                  <a:srgbClr val="ffffff"/>
                </a:solidFill>
                <a:latin typeface="Arial"/>
              </a:rPr>
              <a:t>d) Sponsorluk </a:t>
            </a:r>
            <a:endParaRPr b="0" lang="tr-TR" sz="2800" spc="-1" strike="noStrike">
              <a:solidFill>
                <a:srgbClr val="ffffff"/>
              </a:solidFill>
              <a:latin typeface="Arial"/>
            </a:endParaRPr>
          </a:p>
          <a:p>
            <a:pPr indent="0">
              <a:lnSpc>
                <a:spcPct val="100000"/>
              </a:lnSpc>
              <a:spcAft>
                <a:spcPts val="286"/>
              </a:spcAft>
              <a:buNone/>
              <a:tabLst>
                <a:tab algn="l" pos="0"/>
              </a:tabLst>
            </a:pPr>
            <a:r>
              <a:rPr b="0" lang="tr-TR" sz="2800" spc="-1" strike="noStrike">
                <a:solidFill>
                  <a:srgbClr val="c9211e"/>
                </a:solidFill>
                <a:highlight>
                  <a:srgbClr val="ffff00"/>
                </a:highlight>
                <a:latin typeface="Arial"/>
              </a:rPr>
              <a:t>e) İmaj geliştirme </a:t>
            </a:r>
            <a:endParaRPr b="0" lang="tr-TR" sz="28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PlaceHolder 1"/>
          <p:cNvSpPr>
            <a:spLocks noGrp="1"/>
          </p:cNvSpPr>
          <p:nvPr>
            <p:ph/>
          </p:nvPr>
        </p:nvSpPr>
        <p:spPr>
          <a:xfrm>
            <a:off x="367920" y="139320"/>
            <a:ext cx="8976600" cy="5136480"/>
          </a:xfrm>
          <a:prstGeom prst="rect">
            <a:avLst/>
          </a:prstGeom>
          <a:noFill/>
          <a:ln w="0">
            <a:noFill/>
          </a:ln>
        </p:spPr>
        <p:txBody>
          <a:bodyPr lIns="0" rIns="0" tIns="0" bIns="0" anchor="t">
            <a:normAutofit/>
          </a:bodyPr>
          <a:p>
            <a:pPr indent="0">
              <a:lnSpc>
                <a:spcPct val="100000"/>
              </a:lnSpc>
              <a:spcAft>
                <a:spcPts val="281"/>
              </a:spcAft>
              <a:buNone/>
              <a:tabLst>
                <a:tab algn="l" pos="0"/>
              </a:tabLst>
            </a:pPr>
            <a:endParaRPr b="0" lang="tr-TR" sz="2400" spc="-1" strike="noStrike">
              <a:solidFill>
                <a:srgbClr val="ffffff"/>
              </a:solidFill>
              <a:latin typeface="Arial"/>
            </a:endParaRPr>
          </a:p>
          <a:p>
            <a:pPr indent="0" algn="just">
              <a:lnSpc>
                <a:spcPct val="100000"/>
              </a:lnSpc>
              <a:spcAft>
                <a:spcPts val="281"/>
              </a:spcAft>
              <a:buNone/>
              <a:tabLst>
                <a:tab algn="l" pos="0"/>
              </a:tabLst>
            </a:pPr>
            <a:r>
              <a:rPr b="0" lang="tr-TR" sz="2400" spc="-1" strike="noStrike">
                <a:solidFill>
                  <a:srgbClr val="ffffff"/>
                </a:solidFill>
                <a:latin typeface="Arial"/>
              </a:rPr>
              <a:t>10. Sponsorluk ve reklam ile ilgili olarak aşağıdakilerden hangisi söylenemez?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c9211e"/>
                </a:solidFill>
                <a:highlight>
                  <a:srgbClr val="ffff00"/>
                </a:highlight>
                <a:latin typeface="Arial"/>
              </a:rPr>
              <a:t>a) Sponsorluk belli bir ücret karşılığında medyada yer bulur.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ff"/>
                </a:solidFill>
                <a:latin typeface="Arial"/>
              </a:rPr>
              <a:t>b) Sponsorluk reklama göre daha sempatiktir.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ff"/>
                </a:solidFill>
                <a:latin typeface="Arial"/>
              </a:rPr>
              <a:t>c) Sponsorluk topluma katkı sağlar.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ff"/>
                </a:solidFill>
                <a:latin typeface="Arial"/>
              </a:rPr>
              <a:t>d) Reklam kurumsal çıkarı düşünür.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ff"/>
                </a:solidFill>
                <a:latin typeface="Arial"/>
              </a:rPr>
              <a:t>e) Reklam bencil bir etkinliktir.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6" name="PlaceHolder 1"/>
          <p:cNvSpPr>
            <a:spLocks noGrp="1"/>
          </p:cNvSpPr>
          <p:nvPr>
            <p:ph/>
          </p:nvPr>
        </p:nvSpPr>
        <p:spPr>
          <a:xfrm>
            <a:off x="367920" y="139320"/>
            <a:ext cx="8976600" cy="5136480"/>
          </a:xfrm>
          <a:prstGeom prst="rect">
            <a:avLst/>
          </a:prstGeom>
          <a:noFill/>
          <a:ln w="0">
            <a:noFill/>
          </a:ln>
        </p:spPr>
        <p:txBody>
          <a:bodyPr lIns="0" rIns="0" tIns="0" bIns="0" anchor="t">
            <a:normAutofit/>
          </a:bodyPr>
          <a:p>
            <a:pPr indent="0">
              <a:lnSpc>
                <a:spcPct val="100000"/>
              </a:lnSpc>
              <a:spcAft>
                <a:spcPts val="281"/>
              </a:spcAft>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DEĞERLENDİRME SORULARI 2. Hafta</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1. Mesenliğin kurucusu sayılan Gaius Clinius Maecenas Roma’da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imparatorluğun hangi işlerini yürütmüştür?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 Muhasebe</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b) Vergi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 Yazı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c9211e"/>
                </a:solidFill>
                <a:highlight>
                  <a:srgbClr val="ffff00"/>
                </a:highlight>
                <a:latin typeface="Arial"/>
              </a:rPr>
              <a:t>d) Kültür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e) Propaganda</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PlaceHolder 1"/>
          <p:cNvSpPr>
            <a:spLocks noGrp="1"/>
          </p:cNvSpPr>
          <p:nvPr>
            <p:ph/>
          </p:nvPr>
        </p:nvSpPr>
        <p:spPr>
          <a:xfrm>
            <a:off x="367920" y="139320"/>
            <a:ext cx="8976960" cy="5136840"/>
          </a:xfrm>
          <a:prstGeom prst="rect">
            <a:avLst/>
          </a:prstGeom>
          <a:noFill/>
          <a:ln w="0">
            <a:noFill/>
          </a:ln>
        </p:spPr>
        <p:txBody>
          <a:bodyPr lIns="0" rIns="0" tIns="0" bIns="0" anchor="t">
            <a:normAutofit fontScale="88000"/>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2. I. Sponsorluk denilince akla ilk gelen örneklerden biridir.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II. Bankerlik mesleği ile uğraşmışlardır.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III. Kilise ve kütüphane gibi eserler yaptırmışlardır.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Yukarıda Medici ailesiyle ilgili yer alan ifadelerden hangisi ya da hangileri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doğrudur?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 Yalnız 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b) I ve II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 I ve III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 II ve III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e) I, II ve III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8" name="PlaceHolder 1"/>
          <p:cNvSpPr>
            <a:spLocks noGrp="1"/>
          </p:cNvSpPr>
          <p:nvPr>
            <p:ph/>
          </p:nvPr>
        </p:nvSpPr>
        <p:spPr>
          <a:xfrm>
            <a:off x="367920" y="139320"/>
            <a:ext cx="8976960" cy="5136840"/>
          </a:xfrm>
          <a:prstGeom prst="rect">
            <a:avLst/>
          </a:prstGeom>
          <a:noFill/>
          <a:ln w="0">
            <a:noFill/>
          </a:ln>
        </p:spPr>
        <p:txBody>
          <a:bodyPr lIns="0" rIns="0" tIns="0" bIns="0" anchor="t">
            <a:normAutofit fontScale="84000"/>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3. Kelime kökeni Yunanca philanthropy olan ve ……………………. anlamına</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gelen hayırseverlik kavramı, bir bireyin veya grubun ortak faydayı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geliştirmek ve yaşam koşullarını iyileştirmek için yaptıkları gönüllü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bağışları ifade etmektedir.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Cümlede boş bırakılan yere aşağıdakilerden hangisi getirilmelidir?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 İyiliksever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İnsan sevgisi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 Hayır sahibi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 Yardımsever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e) Bağışçılık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PlaceHolder 1"/>
          <p:cNvSpPr>
            <a:spLocks noGrp="1"/>
          </p:cNvSpPr>
          <p:nvPr>
            <p:ph/>
          </p:nvPr>
        </p:nvSpPr>
        <p:spPr>
          <a:xfrm>
            <a:off x="367920" y="13932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4. Çağdaş anlamda ticari güdülerle yapılan sponsorluk uygulamaları ilk olarak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hangi yüzyılda ortaya çıkmıştır?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 17. Yüzyıl</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b) 18. Yüzyıl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c) 19. Yüzyıl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 20. Yüzyıl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e) 21. Yüzyıl</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PlaceHolder 1"/>
          <p:cNvSpPr>
            <a:spLocks noGrp="1"/>
          </p:cNvSpPr>
          <p:nvPr>
            <p:ph/>
          </p:nvPr>
        </p:nvSpPr>
        <p:spPr>
          <a:xfrm>
            <a:off x="367920" y="13932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5. İlk modern sponsorluk uygulamaları hangi alanda görülmüştür?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 Sağlık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b) Kültür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 Sanat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 Spor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e) Çevre</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PlaceHolder 1"/>
          <p:cNvSpPr>
            <a:spLocks noGrp="1"/>
          </p:cNvSpPr>
          <p:nvPr>
            <p:ph/>
          </p:nvPr>
        </p:nvSpPr>
        <p:spPr>
          <a:xfrm>
            <a:off x="367920" y="139320"/>
            <a:ext cx="8976960" cy="5136840"/>
          </a:xfrm>
          <a:prstGeom prst="rect">
            <a:avLst/>
          </a:prstGeom>
          <a:noFill/>
          <a:ln w="0">
            <a:noFill/>
          </a:ln>
        </p:spPr>
        <p:txBody>
          <a:bodyPr lIns="0" rIns="0" tIns="0" bIns="0" anchor="t">
            <a:normAutofit fontScale="91000"/>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6. Maecenas, bu yolla hem ün kazanmış hem de İmparator Augustus’un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izlediği politikayı desteklemek amacıyla himaye ettiği şairleri adeta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t>
            </a:r>
            <a:r>
              <a:rPr b="0" lang="tr-TR" sz="2400" spc="-1" strike="noStrike">
                <a:solidFill>
                  <a:srgbClr val="ffffff"/>
                </a:solidFill>
                <a:latin typeface="Arial"/>
              </a:rPr>
              <a:t>.. gibi kullanmıştır.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Cümlede boş bırakılan yere aşağıdakilerden hangisi getirilmelidir?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a) Resmî bir basın</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b) Aracı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 Sözcü</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 Tanıtım unsuru</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e) Reklamcı</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PlaceHolder 1"/>
          <p:cNvSpPr>
            <a:spLocks noGrp="1"/>
          </p:cNvSpPr>
          <p:nvPr>
            <p:ph/>
          </p:nvPr>
        </p:nvSpPr>
        <p:spPr>
          <a:xfrm>
            <a:off x="367920" y="13932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7. 19. yüzyılın sonuna doğru yazılı basının da sponsorluğa ilgi gösterdiği ve aynı zamanda özel sponsorluk uygulamalarının başladığı görülmektedir.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İlk özel sponsorluk uygulaması hangi konuda gerçekleşmiştir?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 Ulaşım</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Tedarik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 İkram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 Bilişim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e) Konaklama</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PlaceHolder 1"/>
          <p:cNvSpPr>
            <a:spLocks noGrp="1"/>
          </p:cNvSpPr>
          <p:nvPr>
            <p:ph/>
          </p:nvPr>
        </p:nvSpPr>
        <p:spPr>
          <a:xfrm>
            <a:off x="367920" y="13932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8. Aşağıdakilerden hangisi sponsorluğun sektörel gelişimini tetikleyen unsurlardan biri değildir?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 Reklam kısıtlamaları ve yasakları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b) Sponsorluğun yükselen başarısı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 Artan reklam maliyetleri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 Geleneksel medyadaki verimsizlik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e) Kamuoyu ve medya baskısı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PlaceHolder 1"/>
          <p:cNvSpPr>
            <a:spLocks noGrp="1"/>
          </p:cNvSpPr>
          <p:nvPr>
            <p:ph/>
          </p:nvPr>
        </p:nvSpPr>
        <p:spPr>
          <a:xfrm>
            <a:off x="367920" y="13932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9. Türkiye’de sponsorluğun gelişimiyle ilgili aşağıda yer alan ifadelerden hangisi yanlıştır?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a) Modern sponsorluk uygulamaları 1950’li yıllarda başlamıştır.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b) Sanat, ilim erbabı ve sporcular korunmuşlardır.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 Şehzadeler de bulundukları şehirlerde himayecilikyapmışlardır.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 Çok partili yaşamla birlikte Kültür Bakanlığı kurulmuştur.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e) Osmanlı’da ilk örnekler himaye etme biçiminde ortaya çıkmıştır.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7" name="PlaceHolder 1"/>
          <p:cNvSpPr>
            <a:spLocks noGrp="1"/>
          </p:cNvSpPr>
          <p:nvPr>
            <p:ph/>
          </p:nvPr>
        </p:nvSpPr>
        <p:spPr>
          <a:xfrm>
            <a:off x="367920" y="139320"/>
            <a:ext cx="8976600" cy="5136480"/>
          </a:xfrm>
          <a:prstGeom prst="rect">
            <a:avLst/>
          </a:prstGeom>
          <a:noFill/>
          <a:ln w="0">
            <a:noFill/>
          </a:ln>
        </p:spPr>
        <p:txBody>
          <a:bodyPr lIns="0" rIns="0" tIns="0" bIns="0" anchor="t">
            <a:normAutofit/>
          </a:bodyPr>
          <a:p>
            <a:pPr indent="0">
              <a:lnSpc>
                <a:spcPct val="100000"/>
              </a:lnSpc>
              <a:spcAft>
                <a:spcPts val="281"/>
              </a:spcAft>
              <a:buNone/>
              <a:tabLst>
                <a:tab algn="l" pos="0"/>
              </a:tabLst>
            </a:pPr>
            <a:r>
              <a:rPr b="0" lang="tr-TR" sz="2400" spc="-1" strike="noStrike">
                <a:solidFill>
                  <a:srgbClr val="ffffff"/>
                </a:solidFill>
                <a:latin typeface="Arial"/>
              </a:rPr>
              <a:t>2. Aşağıdakilerden hangisi Türk Dil Kurumuna göre sponsorluğun kelime anlamıdır?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ff"/>
                </a:solidFill>
                <a:latin typeface="Arial"/>
              </a:rPr>
              <a:t>a) Teşvik eden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ff"/>
                </a:solidFill>
                <a:latin typeface="Arial"/>
              </a:rPr>
              <a:t>b) Vaat etmek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ff"/>
                </a:solidFill>
                <a:latin typeface="Arial"/>
              </a:rPr>
              <a:t>c) Söz vermek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c9211e"/>
                </a:solidFill>
                <a:highlight>
                  <a:srgbClr val="ffff00"/>
                </a:highlight>
                <a:latin typeface="Arial"/>
              </a:rPr>
              <a:t>d) Destekleyicilik </a:t>
            </a:r>
            <a:endParaRPr b="0" lang="tr-TR" sz="2400" spc="-1" strike="noStrike">
              <a:solidFill>
                <a:srgbClr val="ffffff"/>
              </a:solidFill>
              <a:latin typeface="Arial"/>
            </a:endParaRPr>
          </a:p>
          <a:p>
            <a:pPr indent="0">
              <a:lnSpc>
                <a:spcPct val="100000"/>
              </a:lnSpc>
              <a:spcBef>
                <a:spcPts val="1417"/>
              </a:spcBef>
              <a:buNone/>
              <a:tabLst>
                <a:tab algn="l" pos="0"/>
              </a:tabLst>
            </a:pPr>
            <a:r>
              <a:rPr b="0" lang="tr-TR" sz="2400" spc="-1" strike="noStrike">
                <a:solidFill>
                  <a:srgbClr val="ffffff"/>
                </a:solidFill>
                <a:latin typeface="Arial"/>
              </a:rPr>
              <a:t>e) Yükümlülük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PlaceHolder 1"/>
          <p:cNvSpPr>
            <a:spLocks noGrp="1"/>
          </p:cNvSpPr>
          <p:nvPr>
            <p:ph/>
          </p:nvPr>
        </p:nvSpPr>
        <p:spPr>
          <a:xfrm>
            <a:off x="367920" y="139320"/>
            <a:ext cx="8976960" cy="51368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10. Türkiye’de devlet destekli ilk ciddi sponsorluk uygulaması kaç yılında gerçekleşmiştir?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 1923</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1931</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 1945</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 1961</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e) 1983</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PlaceHolder 1"/>
          <p:cNvSpPr>
            <a:spLocks noGrp="1"/>
          </p:cNvSpPr>
          <p:nvPr>
            <p:ph/>
          </p:nvPr>
        </p:nvSpPr>
        <p:spPr>
          <a:xfrm>
            <a:off x="367920" y="139320"/>
            <a:ext cx="8975880" cy="5135760"/>
          </a:xfrm>
          <a:prstGeom prst="rect">
            <a:avLst/>
          </a:prstGeom>
          <a:noFill/>
          <a:ln w="0">
            <a:noFill/>
          </a:ln>
        </p:spPr>
        <p:txBody>
          <a:bodyPr lIns="0" rIns="0" tIns="0" bIns="0" anchor="t">
            <a:normAutofit fontScale="91000"/>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DEĞERLENDİRME SORULARI 3. Hafta</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1. Aşağıdakilerden hangisi etki hiyerarşisi modelinde yer alan unsurlardan biri değildir?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a) Farkında olma</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Bilgilenme</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c9211e"/>
                </a:solidFill>
                <a:highlight>
                  <a:srgbClr val="ffff00"/>
                </a:highlight>
                <a:latin typeface="Arial"/>
              </a:rPr>
              <a:t>c) Denge</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d) İnanç</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e) Satın alma</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PlaceHolder 1"/>
          <p:cNvSpPr>
            <a:spLocks noGrp="1"/>
          </p:cNvSpPr>
          <p:nvPr>
            <p:ph/>
          </p:nvPr>
        </p:nvSpPr>
        <p:spPr>
          <a:xfrm>
            <a:off x="367920" y="139320"/>
            <a:ext cx="8975880" cy="5135760"/>
          </a:xfrm>
          <a:prstGeom prst="rect">
            <a:avLst/>
          </a:prstGeom>
          <a:noFill/>
          <a:ln w="0">
            <a:noFill/>
          </a:ln>
        </p:spPr>
        <p:txBody>
          <a:bodyPr lIns="0" rIns="0" tIns="0" bIns="0" anchor="t">
            <a:normAutofit fontScale="94000"/>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2. Aşağıdakilerden hangisi tüketicilerin bir firmanın sponsorluk stratejilerine karşı davranışsal ve duyuşsal olarak cevap verdiklerini belirten teoridir?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a) Denge</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c9211e"/>
                </a:solidFill>
                <a:highlight>
                  <a:srgbClr val="ffff00"/>
                </a:highlight>
                <a:latin typeface="Arial"/>
              </a:rPr>
              <a:t>b) Sosyal kimlik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c) Sosyal değişim</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d) Etki hiyerarşisi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e) Şema</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8" name="PlaceHolder 1"/>
          <p:cNvSpPr>
            <a:spLocks noGrp="1"/>
          </p:cNvSpPr>
          <p:nvPr>
            <p:ph/>
          </p:nvPr>
        </p:nvSpPr>
        <p:spPr>
          <a:xfrm>
            <a:off x="367920" y="139320"/>
            <a:ext cx="8975880" cy="51357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3. Aşağıdakilerden hangisinde sponsorluk endüstrisinin gelişimini sağlayan üç temel unsur doğru verilmiştir?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c9211e"/>
                </a:solidFill>
                <a:highlight>
                  <a:srgbClr val="ffff00"/>
                </a:highlight>
                <a:latin typeface="Arial"/>
              </a:rPr>
              <a:t>a) Sosyal- Teknolojik- Ekonomik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Sosyal- Siyasi- Ekonomik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c) Siyasi- Ekonomik- Teknolojik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d) Sosyal- Bilimsel- Teknolojik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e) Teknolojik- Bilimsel- Siyas</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PlaceHolder 1"/>
          <p:cNvSpPr>
            <a:spLocks noGrp="1"/>
          </p:cNvSpPr>
          <p:nvPr>
            <p:ph/>
          </p:nvPr>
        </p:nvSpPr>
        <p:spPr>
          <a:xfrm>
            <a:off x="367920" y="139320"/>
            <a:ext cx="8975880" cy="5135760"/>
          </a:xfrm>
          <a:prstGeom prst="rect">
            <a:avLst/>
          </a:prstGeom>
          <a:noFill/>
          <a:ln w="0">
            <a:noFill/>
          </a:ln>
        </p:spPr>
        <p:txBody>
          <a:bodyPr lIns="0" rIns="0" tIns="0" bIns="0" anchor="t">
            <a:normAutofit fontScale="81000"/>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4. …………………………….., bir organizasyonun reklamcılık ve halkla ilişkiler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uygulamalarıyla entegre bir şekilde olması gerekir. Cümlede boş bırakılan yere aşağıdakilerden hangisi getirilmelidir?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a) Kurumsal yönetimin</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Marka planlamasının</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c) Pazarlama planlamasının</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d) Kurumsal işleyişin</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c9211e"/>
                </a:solidFill>
                <a:highlight>
                  <a:srgbClr val="ffff00"/>
                </a:highlight>
                <a:latin typeface="Arial"/>
              </a:rPr>
              <a:t>e) Sponsorluk yönetiminin</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PlaceHolder 1"/>
          <p:cNvSpPr>
            <a:spLocks noGrp="1"/>
          </p:cNvSpPr>
          <p:nvPr>
            <p:ph/>
          </p:nvPr>
        </p:nvSpPr>
        <p:spPr>
          <a:xfrm>
            <a:off x="367920" y="139320"/>
            <a:ext cx="8975880" cy="5135760"/>
          </a:xfrm>
          <a:prstGeom prst="rect">
            <a:avLst/>
          </a:prstGeom>
          <a:noFill/>
          <a:ln w="0">
            <a:noFill/>
          </a:ln>
        </p:spPr>
        <p:txBody>
          <a:bodyPr lIns="0" rIns="0" tIns="0" bIns="0" anchor="t">
            <a:normAutofit fontScale="87000"/>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5. Aşağıdakilerden hangisi sponsorluk endüstrisinin gelişimini sağlayan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teknolojik unsurlardan biri değildir?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a) Aktif katılım</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Çoklu kanallar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c) Aktif izleyici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c9211e"/>
                </a:solidFill>
                <a:highlight>
                  <a:srgbClr val="ffff00"/>
                </a:highlight>
                <a:latin typeface="Arial"/>
              </a:rPr>
              <a:t>d) Monolog</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e) Diyalog</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PlaceHolder 1"/>
          <p:cNvSpPr>
            <a:spLocks noGrp="1"/>
          </p:cNvSpPr>
          <p:nvPr>
            <p:ph/>
          </p:nvPr>
        </p:nvSpPr>
        <p:spPr>
          <a:xfrm>
            <a:off x="367920" y="139320"/>
            <a:ext cx="8975880" cy="5135760"/>
          </a:xfrm>
          <a:prstGeom prst="rect">
            <a:avLst/>
          </a:prstGeom>
          <a:noFill/>
          <a:ln w="0">
            <a:noFill/>
          </a:ln>
        </p:spPr>
        <p:txBody>
          <a:bodyPr lIns="0" rIns="0" tIns="0" bIns="0" anchor="t">
            <a:normAutofit fontScale="85000"/>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6. Aşağıdakilerden hangisi pazarlama iletişiminde bir ürün reklamının görülmesinden ürün satın almaya kadar altı adım olduğunu ileri süren teoridir?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a) Denge teorisi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Şema teorisi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c9211e"/>
                </a:solidFill>
                <a:highlight>
                  <a:srgbClr val="ffff00"/>
                </a:highlight>
                <a:latin typeface="Arial"/>
              </a:rPr>
              <a:t>c) Etki hiyerarşisi teorisi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d) Sosyal kimlik teorisi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e) Güncel teori</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2" name="PlaceHolder 1"/>
          <p:cNvSpPr>
            <a:spLocks noGrp="1"/>
          </p:cNvSpPr>
          <p:nvPr>
            <p:ph/>
          </p:nvPr>
        </p:nvSpPr>
        <p:spPr>
          <a:xfrm>
            <a:off x="367920" y="139320"/>
            <a:ext cx="8975880" cy="51357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7. Aşağıdakilerden hangisi sponsorluk endüstrisinin gelişimini etkileyen en önemli unsurdur?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c9211e"/>
                </a:solidFill>
                <a:highlight>
                  <a:srgbClr val="ffff00"/>
                </a:highlight>
                <a:latin typeface="Arial"/>
              </a:rPr>
              <a:t>a) Teknolojik gelişmeler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Siyasi gelişmeler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c) Sosyal gelişmeler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d) Ekonomik gelişmeler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e) Bilimsel gelişmeler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PlaceHolder 1"/>
          <p:cNvSpPr>
            <a:spLocks noGrp="1"/>
          </p:cNvSpPr>
          <p:nvPr>
            <p:ph/>
          </p:nvPr>
        </p:nvSpPr>
        <p:spPr>
          <a:xfrm>
            <a:off x="367920" y="139320"/>
            <a:ext cx="8975880" cy="5135760"/>
          </a:xfrm>
          <a:prstGeom prst="rect">
            <a:avLst/>
          </a:prstGeom>
          <a:noFill/>
          <a:ln w="0">
            <a:noFill/>
          </a:ln>
        </p:spPr>
        <p:txBody>
          <a:bodyPr lIns="0" rIns="0" tIns="0" bIns="0" anchor="t">
            <a:normAutofit fontScale="94000"/>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8. Heider tarafından oluşturulmuş ve bireylerin bir şekilde bağlandıklarını  algıladıkları nesnelerle arasındaki ilişkileri inceleyen teori aşağıdakilerden hangisidir?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a) Şema</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Etki hiyerarşisi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c) Sosyal kimlik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d) Sosyal değişim</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c9211e"/>
                </a:solidFill>
                <a:highlight>
                  <a:srgbClr val="ffff00"/>
                </a:highlight>
                <a:latin typeface="Arial"/>
              </a:rPr>
              <a:t>e) Denge</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4" name="PlaceHolder 1"/>
          <p:cNvSpPr>
            <a:spLocks noGrp="1"/>
          </p:cNvSpPr>
          <p:nvPr>
            <p:ph/>
          </p:nvPr>
        </p:nvSpPr>
        <p:spPr>
          <a:xfrm>
            <a:off x="367920" y="139320"/>
            <a:ext cx="8975880" cy="5135760"/>
          </a:xfrm>
          <a:prstGeom prst="rect">
            <a:avLst/>
          </a:prstGeom>
          <a:noFill/>
          <a:ln w="0">
            <a:noFill/>
          </a:ln>
        </p:spPr>
        <p:txBody>
          <a:bodyPr lIns="0" rIns="0" tIns="0" bIns="0" anchor="t">
            <a:normAutofit fontScale="93000"/>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9. Lavidge ve Steiner, altı adımda oluşacak tüketici davranışının üç aşamaya ayrılabileceğini önermiştir. Tüketicinin ürünün farkına vardığı ve ürünle ilgili bilgiyi topladığı aşama aşağıdakilerden hangisidir?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a) Denge teorisi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Şema teorisi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c9211e"/>
                </a:solidFill>
                <a:highlight>
                  <a:srgbClr val="ffff00"/>
                </a:highlight>
                <a:latin typeface="Arial"/>
              </a:rPr>
              <a:t>c) Bilişsel</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d) Duyusal</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e) Konvansiyone</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p:nvPr>
        </p:nvSpPr>
        <p:spPr>
          <a:xfrm>
            <a:off x="367920" y="139320"/>
            <a:ext cx="8976600" cy="5136480"/>
          </a:xfrm>
          <a:prstGeom prst="rect">
            <a:avLst/>
          </a:prstGeom>
          <a:noFill/>
          <a:ln w="0">
            <a:noFill/>
          </a:ln>
        </p:spPr>
        <p:txBody>
          <a:bodyPr lIns="0" rIns="0" tIns="0" bIns="0" anchor="t">
            <a:normAutofit/>
          </a:bodyPr>
          <a:p>
            <a:pPr indent="0">
              <a:lnSpc>
                <a:spcPct val="100000"/>
              </a:lnSpc>
              <a:spcBef>
                <a:spcPts val="1417"/>
              </a:spcBef>
              <a:buNone/>
              <a:tabLst>
                <a:tab algn="l" pos="0"/>
              </a:tabLst>
            </a:pPr>
            <a:r>
              <a:rPr b="0" lang="tr-TR" sz="2400" spc="-1" strike="noStrike">
                <a:solidFill>
                  <a:srgbClr val="ffffff"/>
                </a:solidFill>
                <a:latin typeface="Arial"/>
              </a:rPr>
              <a:t>3. Sponsorluk, karşılıklı ticari fayda sağlamak amacıyla bir bireyi, organizasyonu, olayı ya da faaliyeti ……………. ya da ………… olarak özel bir kurumun ya da bir kamu kuruluşunun himaye etmesidir. </a:t>
            </a:r>
            <a:endParaRPr b="0" lang="tr-TR" sz="2400" spc="-1" strike="noStrike">
              <a:solidFill>
                <a:srgbClr val="ffffff"/>
              </a:solidFill>
              <a:latin typeface="Arial"/>
            </a:endParaRPr>
          </a:p>
          <a:p>
            <a:pPr indent="0">
              <a:lnSpc>
                <a:spcPct val="100000"/>
              </a:lnSpc>
              <a:spcBef>
                <a:spcPts val="1417"/>
              </a:spcBef>
              <a:buNone/>
              <a:tabLst>
                <a:tab algn="l" pos="0"/>
              </a:tabLst>
            </a:pPr>
            <a:endParaRPr b="0" lang="tr-TR" sz="2400" spc="-1" strike="noStrike">
              <a:solidFill>
                <a:srgbClr val="ffffff"/>
              </a:solidFill>
              <a:latin typeface="Arial"/>
            </a:endParaRPr>
          </a:p>
          <a:p>
            <a:pPr indent="0">
              <a:lnSpc>
                <a:spcPct val="100000"/>
              </a:lnSpc>
              <a:spcBef>
                <a:spcPts val="1417"/>
              </a:spcBef>
              <a:buNone/>
              <a:tabLst>
                <a:tab algn="l" pos="0"/>
              </a:tabLst>
            </a:pPr>
            <a:r>
              <a:rPr b="0" lang="tr-TR" sz="2400" spc="-1" strike="noStrike">
                <a:solidFill>
                  <a:srgbClr val="ffffff"/>
                </a:solidFill>
                <a:latin typeface="Arial"/>
              </a:rPr>
              <a:t>Cümlede boş bırakılan yerlere aşağıdakilerden hangileri getirilmelidir?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c9211e"/>
                </a:solidFill>
                <a:highlight>
                  <a:srgbClr val="ffff00"/>
                </a:highlight>
                <a:latin typeface="Arial"/>
              </a:rPr>
              <a:t>a) Ayni – nakdî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ff"/>
                </a:solidFill>
                <a:latin typeface="Arial"/>
              </a:rPr>
              <a:t>b) Maddi – manevi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ff"/>
                </a:solidFill>
                <a:latin typeface="Arial"/>
              </a:rPr>
              <a:t>c) Doğrudan – dolaylı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ff"/>
                </a:solidFill>
                <a:latin typeface="Arial"/>
              </a:rPr>
              <a:t>d) Sponsor – hami </a:t>
            </a:r>
            <a:endParaRPr b="0" lang="tr-TR" sz="2400" spc="-1" strike="noStrike">
              <a:solidFill>
                <a:srgbClr val="ffffff"/>
              </a:solidFill>
              <a:latin typeface="Arial"/>
            </a:endParaRPr>
          </a:p>
          <a:p>
            <a:pPr indent="0">
              <a:lnSpc>
                <a:spcPct val="100000"/>
              </a:lnSpc>
              <a:spcBef>
                <a:spcPts val="1417"/>
              </a:spcBef>
              <a:buNone/>
              <a:tabLst>
                <a:tab algn="l" pos="0"/>
              </a:tabLst>
            </a:pPr>
            <a:r>
              <a:rPr b="0" lang="tr-TR" sz="2400" spc="-1" strike="noStrike">
                <a:solidFill>
                  <a:srgbClr val="ffffff"/>
                </a:solidFill>
                <a:latin typeface="Arial"/>
              </a:rPr>
              <a:t>e) Nakit – kredili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PlaceHolder 1"/>
          <p:cNvSpPr>
            <a:spLocks noGrp="1"/>
          </p:cNvSpPr>
          <p:nvPr>
            <p:ph/>
          </p:nvPr>
        </p:nvSpPr>
        <p:spPr>
          <a:xfrm>
            <a:off x="367920" y="139320"/>
            <a:ext cx="8975880" cy="513576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10. Aşağıdakilerden hangisi sponsorluğun işleyişi ile ilgili teorilerin gelişiminde ortaya çıkan unsurlardan biri değildir?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a) Amaçlar, etki ölçümleri ve yönetsel uygulamalar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Sponsorluğun etkililiği üzerinde öne çıkan faktörler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c) Sinsi pazarlama</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d) Sponsorlukta ikna süreci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c9211e"/>
                </a:solidFill>
                <a:highlight>
                  <a:srgbClr val="ffff00"/>
                </a:highlight>
                <a:latin typeface="Arial"/>
              </a:rPr>
              <a:t>e) Sponsorluk endüstrisinin gelişi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6" name="PlaceHolder 1"/>
          <p:cNvSpPr>
            <a:spLocks noGrp="1"/>
          </p:cNvSpPr>
          <p:nvPr>
            <p:ph/>
          </p:nvPr>
        </p:nvSpPr>
        <p:spPr>
          <a:xfrm>
            <a:off x="367920" y="139320"/>
            <a:ext cx="8974800" cy="5134680"/>
          </a:xfrm>
          <a:prstGeom prst="rect">
            <a:avLst/>
          </a:prstGeom>
          <a:noFill/>
          <a:ln w="0">
            <a:noFill/>
          </a:ln>
        </p:spPr>
        <p:txBody>
          <a:bodyPr lIns="0" rIns="0" tIns="0" bIns="0" anchor="t">
            <a:normAutofit fontScale="91000"/>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1" lang="tr-TR" sz="2400" spc="-1" strike="noStrike">
                <a:solidFill>
                  <a:srgbClr val="ffff00"/>
                </a:solidFill>
                <a:latin typeface="Arial"/>
              </a:rPr>
              <a:t>          </a:t>
            </a:r>
            <a:r>
              <a:rPr b="1" lang="tr-TR" sz="2400" spc="-1" strike="noStrike">
                <a:solidFill>
                  <a:srgbClr val="ffff00"/>
                </a:solidFill>
                <a:latin typeface="Arial"/>
              </a:rPr>
              <a:t>DEĞERLENDİRME SORULARI 4. Hafta</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1. Aşağıdakilerden hangisi günümüzde kurumların sponsorluğa yönelmelerinde rol oynayan etkenlerden biri değildir?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a) Alkol ve sigara reklamlarına ilişkin hükûmet politikaları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Medyada reklam fiyatlarının yüksek olması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c) Sponsorluğun başarılı olduğu konusunda kendini ispatlaması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d) İç ve dış hedef gruplarla iletişimi sağlaması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000000"/>
                </a:solidFill>
                <a:highlight>
                  <a:srgbClr val="ffff00"/>
                </a:highlight>
                <a:latin typeface="Arial"/>
              </a:rPr>
              <a:t>e) Sponsorluğun yasal bir gereklilik olması</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7" name="PlaceHolder 1"/>
          <p:cNvSpPr>
            <a:spLocks noGrp="1"/>
          </p:cNvSpPr>
          <p:nvPr>
            <p:ph/>
          </p:nvPr>
        </p:nvSpPr>
        <p:spPr>
          <a:xfrm>
            <a:off x="367920" y="139320"/>
            <a:ext cx="8974800" cy="51346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2. Aşağıdakilerden hangisi sponsorluk faaliyetlerinin tercih edilmesinde belirleyici olan temel amaçlar arasında yer almaz?</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a) İmaj oluşturmak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000000"/>
                </a:solidFill>
                <a:highlight>
                  <a:srgbClr val="ffff00"/>
                </a:highlight>
                <a:latin typeface="Arial"/>
              </a:rPr>
              <a:t>b) Ekonomik krizleri atlatmak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c) Kurumsal kimliği güçlendirmek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d) Medyanın ilgisini çekebilmek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e) Farklı ve yaratıcı olabilmek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8" name="PlaceHolder 1"/>
          <p:cNvSpPr>
            <a:spLocks noGrp="1"/>
          </p:cNvSpPr>
          <p:nvPr>
            <p:ph/>
          </p:nvPr>
        </p:nvSpPr>
        <p:spPr>
          <a:xfrm>
            <a:off x="367920" y="139320"/>
            <a:ext cx="8974800" cy="5134680"/>
          </a:xfrm>
          <a:prstGeom prst="rect">
            <a:avLst/>
          </a:prstGeom>
          <a:noFill/>
          <a:ln w="0">
            <a:noFill/>
          </a:ln>
        </p:spPr>
        <p:txBody>
          <a:bodyPr lIns="0" rIns="0" tIns="0" bIns="0" anchor="t">
            <a:normAutofit fontScale="93000"/>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3. Gerçekliğin fiziksel ya da imgesel olarak görsel temsili şeklinde nitelenebilecek olan …………; hedef kitleye cazip gelmek üzere yaratılmış bir imalat ya da kamusal izlenim anlamında kullanılmaktadır.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Cümlede boş bırakılan yere aşağıdakilerden hangisi getirilmelidir?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000000"/>
                </a:solidFill>
                <a:highlight>
                  <a:srgbClr val="ffff00"/>
                </a:highlight>
                <a:latin typeface="Arial"/>
              </a:rPr>
              <a:t>a) İmaj</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Pazarlama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c) Mesaj</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d) Reklam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e) Feedback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9" name="PlaceHolder 1"/>
          <p:cNvSpPr>
            <a:spLocks noGrp="1"/>
          </p:cNvSpPr>
          <p:nvPr>
            <p:ph/>
          </p:nvPr>
        </p:nvSpPr>
        <p:spPr>
          <a:xfrm>
            <a:off x="367920" y="139320"/>
            <a:ext cx="8974800" cy="51346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4. Aşağıdakilerden hangisi sponsorluğun yapılma nedenleri arasında yer almaz?</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a) Kurum imajını güçlendirmek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Kurum kültürünü geliştirmek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000000"/>
                </a:solidFill>
                <a:highlight>
                  <a:srgbClr val="ffff00"/>
                </a:highlight>
                <a:latin typeface="Arial"/>
              </a:rPr>
              <a:t>c) Diğer sponsor firmalarla bütünleşmek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d) Kurum içi iletişimi desteklemek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e) Kitle iletişim araçlarında yer almak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0" name="PlaceHolder 1"/>
          <p:cNvSpPr>
            <a:spLocks noGrp="1"/>
          </p:cNvSpPr>
          <p:nvPr>
            <p:ph/>
          </p:nvPr>
        </p:nvSpPr>
        <p:spPr>
          <a:xfrm>
            <a:off x="367920" y="139320"/>
            <a:ext cx="8974800" cy="51346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5. Aşağıdakilerden hangisi sponsorluğun reklam amaçlarından biridir?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a) Kurum kimliğini pekiştirmek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Satıcıları desteklemek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c) Toplumun iyi niyetini sağlamak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000000"/>
                </a:solidFill>
                <a:highlight>
                  <a:srgbClr val="ffff00"/>
                </a:highlight>
                <a:latin typeface="Arial"/>
              </a:rPr>
              <a:t>d) Reklamı yasak olan ürünleri duyurmak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e) Kurumsal iletişimi geliştirmek</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1" name="PlaceHolder 1"/>
          <p:cNvSpPr>
            <a:spLocks noGrp="1"/>
          </p:cNvSpPr>
          <p:nvPr>
            <p:ph/>
          </p:nvPr>
        </p:nvSpPr>
        <p:spPr>
          <a:xfrm>
            <a:off x="367920" y="139320"/>
            <a:ext cx="8974800" cy="51346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6. Bir işin, bir malın ya da bir hizmetin para karşılığında (yer ve zaman satın alınarak) kitle iletişim araçlarında tarif edilerek hedef kitleye duyurulması işine ne ad verilmektedir?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a) Sponsorluk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Lobicilik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000000"/>
                </a:solidFill>
                <a:highlight>
                  <a:srgbClr val="ffff00"/>
                </a:highlight>
                <a:latin typeface="Arial"/>
              </a:rPr>
              <a:t>c) Reklam</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d) Pazarlama</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e) Haber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2" name="PlaceHolder 1"/>
          <p:cNvSpPr>
            <a:spLocks noGrp="1"/>
          </p:cNvSpPr>
          <p:nvPr>
            <p:ph/>
          </p:nvPr>
        </p:nvSpPr>
        <p:spPr>
          <a:xfrm>
            <a:off x="367920" y="139320"/>
            <a:ext cx="8974800" cy="513468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7. Aşağıdakilerden hangisi sponsorluğun halkla ilişkiler amaçlarından biri değildir?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a) Marka veya kuruluşun tanınırlığını artırmak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Marka veya kurum imajını desteklemek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c) Kurum kimliğini pekiştirmek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d) Toplumun iyi niyetini kazanmak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000000"/>
                </a:solidFill>
                <a:highlight>
                  <a:srgbClr val="ffff00"/>
                </a:highlight>
                <a:latin typeface="Arial"/>
              </a:rPr>
              <a:t>e) Ürünleri desteklemek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3" name="PlaceHolder 1"/>
          <p:cNvSpPr>
            <a:spLocks noGrp="1"/>
          </p:cNvSpPr>
          <p:nvPr>
            <p:ph/>
          </p:nvPr>
        </p:nvSpPr>
        <p:spPr>
          <a:xfrm>
            <a:off x="367920" y="139320"/>
            <a:ext cx="8974800" cy="5134680"/>
          </a:xfrm>
          <a:prstGeom prst="rect">
            <a:avLst/>
          </a:prstGeom>
          <a:noFill/>
          <a:ln w="0">
            <a:noFill/>
          </a:ln>
        </p:spPr>
        <p:txBody>
          <a:bodyPr lIns="0" rIns="0" tIns="0" bIns="0" anchor="t">
            <a:normAutofit fontScale="90000"/>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8. Özel ya da tüzel kişilerin belirtilmiş kitlelerle dürüst ve sağlam bağlar kurup bu bağları geliştirerek onları olumlu inanç ve eylemlere yöneltmesi, tepkileri değerlendirerek kitlelerin tutumuna yön vermesi, böylece karşılıklı yarar sağlayan ilişkiler sürdürme yolundaki planlı çabalar bütününe ne ad verilmektedir?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a) Kurum kimliği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Örgütsel iletişim</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c) Kurum kültürü</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000000"/>
                </a:solidFill>
                <a:highlight>
                  <a:srgbClr val="ffff00"/>
                </a:highlight>
                <a:latin typeface="Arial"/>
              </a:rPr>
              <a:t>d) Halkla ilişkiler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e) Pazarlama iletişimi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4" name="PlaceHolder 1"/>
          <p:cNvSpPr>
            <a:spLocks noGrp="1"/>
          </p:cNvSpPr>
          <p:nvPr>
            <p:ph/>
          </p:nvPr>
        </p:nvSpPr>
        <p:spPr>
          <a:xfrm>
            <a:off x="367920" y="139320"/>
            <a:ext cx="8974800" cy="5134680"/>
          </a:xfrm>
          <a:prstGeom prst="rect">
            <a:avLst/>
          </a:prstGeom>
          <a:noFill/>
          <a:ln w="0">
            <a:noFill/>
          </a:ln>
        </p:spPr>
        <p:txBody>
          <a:bodyPr lIns="0" rIns="0" tIns="0" bIns="0" anchor="t">
            <a:normAutofit fontScale="91000"/>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9. Aşağıdakilerden hangisi sponsorluğun pazarlama amaçlarından biri değildir?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a) Ürünü piyasaya yerleştirmek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000000"/>
                </a:solidFill>
                <a:highlight>
                  <a:srgbClr val="ffff00"/>
                </a:highlight>
                <a:latin typeface="Arial"/>
              </a:rPr>
              <a:t>b) Kurum kimliğini pekiştirmek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c) Müşteri sadakatini artırmak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d) Ürün kullanımını desteklemek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e) Satıcıları desteklemek</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PlaceHolder 1"/>
          <p:cNvSpPr>
            <a:spLocks noGrp="1"/>
          </p:cNvSpPr>
          <p:nvPr>
            <p:ph/>
          </p:nvPr>
        </p:nvSpPr>
        <p:spPr>
          <a:xfrm>
            <a:off x="367920" y="139320"/>
            <a:ext cx="8976600" cy="5136480"/>
          </a:xfrm>
          <a:prstGeom prst="rect">
            <a:avLst/>
          </a:prstGeom>
          <a:noFill/>
          <a:ln w="0">
            <a:noFill/>
          </a:ln>
        </p:spPr>
        <p:txBody>
          <a:bodyPr lIns="0" rIns="0" tIns="0" bIns="0" anchor="t">
            <a:normAutofit/>
          </a:bodyPr>
          <a:p>
            <a:pPr indent="0">
              <a:lnSpc>
                <a:spcPct val="100000"/>
              </a:lnSpc>
              <a:spcAft>
                <a:spcPts val="286"/>
              </a:spcAft>
              <a:buNone/>
              <a:tabLst>
                <a:tab algn="l" pos="0"/>
              </a:tabLst>
            </a:pPr>
            <a:r>
              <a:rPr b="0" lang="tr-TR" sz="2400" spc="-1" strike="noStrike">
                <a:solidFill>
                  <a:srgbClr val="ffffff"/>
                </a:solidFill>
                <a:latin typeface="Arial"/>
              </a:rPr>
              <a:t>4. Aşağıdakilerden hangisi sponsorluğun kurum ya da kuruluşlara sağladığı önemli faydalarından biri değildir? </a:t>
            </a:r>
            <a:endParaRPr b="0" lang="tr-TR" sz="2400" spc="-1" strike="noStrike">
              <a:solidFill>
                <a:srgbClr val="ffffff"/>
              </a:solidFill>
              <a:latin typeface="Arial"/>
            </a:endParaRPr>
          </a:p>
          <a:p>
            <a:pPr indent="0">
              <a:lnSpc>
                <a:spcPct val="100000"/>
              </a:lnSpc>
              <a:spcAft>
                <a:spcPts val="286"/>
              </a:spcAft>
              <a:buNone/>
              <a:tabLst>
                <a:tab algn="l" pos="0"/>
              </a:tabLst>
            </a:pPr>
            <a:r>
              <a:rPr b="0" lang="tr-TR" sz="2400" spc="-1" strike="noStrike">
                <a:solidFill>
                  <a:srgbClr val="ffffff"/>
                </a:solidFill>
                <a:latin typeface="Arial"/>
              </a:rPr>
              <a:t>a) Kurumsal imajı güçlendirmek </a:t>
            </a:r>
            <a:endParaRPr b="0" lang="tr-TR" sz="2400" spc="-1" strike="noStrike">
              <a:solidFill>
                <a:srgbClr val="ffffff"/>
              </a:solidFill>
              <a:latin typeface="Arial"/>
            </a:endParaRPr>
          </a:p>
          <a:p>
            <a:pPr indent="0">
              <a:lnSpc>
                <a:spcPct val="100000"/>
              </a:lnSpc>
              <a:spcAft>
                <a:spcPts val="286"/>
              </a:spcAft>
              <a:buNone/>
              <a:tabLst>
                <a:tab algn="l" pos="0"/>
              </a:tabLst>
            </a:pPr>
            <a:r>
              <a:rPr b="0" lang="tr-TR" sz="2400" spc="-1" strike="noStrike">
                <a:solidFill>
                  <a:srgbClr val="c9211e"/>
                </a:solidFill>
                <a:highlight>
                  <a:srgbClr val="ffff00"/>
                </a:highlight>
                <a:latin typeface="Arial"/>
              </a:rPr>
              <a:t>b) Zengin olduğunu göstermek </a:t>
            </a:r>
            <a:endParaRPr b="0" lang="tr-TR" sz="2400" spc="-1" strike="noStrike">
              <a:solidFill>
                <a:srgbClr val="ffffff"/>
              </a:solidFill>
              <a:latin typeface="Arial"/>
            </a:endParaRPr>
          </a:p>
          <a:p>
            <a:pPr indent="0">
              <a:lnSpc>
                <a:spcPct val="100000"/>
              </a:lnSpc>
              <a:spcAft>
                <a:spcPts val="286"/>
              </a:spcAft>
              <a:buNone/>
              <a:tabLst>
                <a:tab algn="l" pos="0"/>
              </a:tabLst>
            </a:pPr>
            <a:r>
              <a:rPr b="0" lang="tr-TR" sz="2400" spc="-1" strike="noStrike">
                <a:solidFill>
                  <a:srgbClr val="ffffff"/>
                </a:solidFill>
                <a:latin typeface="Arial"/>
              </a:rPr>
              <a:t>c) Yeni bir markayı tanıtmak </a:t>
            </a:r>
            <a:endParaRPr b="0" lang="tr-TR" sz="2400" spc="-1" strike="noStrike">
              <a:solidFill>
                <a:srgbClr val="ffffff"/>
              </a:solidFill>
              <a:latin typeface="Arial"/>
            </a:endParaRPr>
          </a:p>
          <a:p>
            <a:pPr indent="0">
              <a:lnSpc>
                <a:spcPct val="100000"/>
              </a:lnSpc>
              <a:spcAft>
                <a:spcPts val="286"/>
              </a:spcAft>
              <a:buNone/>
              <a:tabLst>
                <a:tab algn="l" pos="0"/>
              </a:tabLst>
            </a:pPr>
            <a:r>
              <a:rPr b="0" lang="tr-TR" sz="2400" spc="-1" strike="noStrike">
                <a:solidFill>
                  <a:srgbClr val="ffffff"/>
                </a:solidFill>
                <a:latin typeface="Arial"/>
              </a:rPr>
              <a:t>d) Toplumsal sorumluluğu yerine getirmek </a:t>
            </a:r>
            <a:endParaRPr b="0" lang="tr-TR" sz="2400" spc="-1" strike="noStrike">
              <a:solidFill>
                <a:srgbClr val="ffffff"/>
              </a:solidFill>
              <a:latin typeface="Arial"/>
            </a:endParaRPr>
          </a:p>
          <a:p>
            <a:pPr indent="0">
              <a:lnSpc>
                <a:spcPct val="100000"/>
              </a:lnSpc>
              <a:spcBef>
                <a:spcPts val="1417"/>
              </a:spcBef>
              <a:buNone/>
              <a:tabLst>
                <a:tab algn="l" pos="0"/>
              </a:tabLst>
            </a:pPr>
            <a:r>
              <a:rPr b="0" lang="tr-TR" sz="2400" spc="-1" strike="noStrike">
                <a:solidFill>
                  <a:srgbClr val="ffffff"/>
                </a:solidFill>
                <a:latin typeface="Arial"/>
              </a:rPr>
              <a:t>e) Kamuoyunda tanınmayı sağlamak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5" name="PlaceHolder 1"/>
          <p:cNvSpPr>
            <a:spLocks noGrp="1"/>
          </p:cNvSpPr>
          <p:nvPr>
            <p:ph/>
          </p:nvPr>
        </p:nvSpPr>
        <p:spPr>
          <a:xfrm>
            <a:off x="367920" y="139320"/>
            <a:ext cx="8974800" cy="5134680"/>
          </a:xfrm>
          <a:prstGeom prst="rect">
            <a:avLst/>
          </a:prstGeom>
          <a:noFill/>
          <a:ln w="0">
            <a:noFill/>
          </a:ln>
        </p:spPr>
        <p:txBody>
          <a:bodyPr lIns="0" rIns="0" tIns="0" bIns="0" anchor="t">
            <a:normAutofit fontScale="96000"/>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10. Kişisel ve örgütsel amaçlara ulaşmayı sağlayabilecek mübadeleleri gerçekleştirmek üzere malların, hizmetlerin ve fikirlerin geliştirilmesi, fiyatlandırılması, tutundurulması ve dağıtılmasına ilişkin planlama ve uygulama sürecine ne ad verilmektedir?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000000"/>
                </a:solidFill>
                <a:highlight>
                  <a:srgbClr val="ffff00"/>
                </a:highlight>
                <a:latin typeface="Arial"/>
              </a:rPr>
              <a:t>a) Pazarlama</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b) Yönetişim</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c) Kurumsallaşma</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d) Reklamcılık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e) Sponsorluk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6" name="PlaceHolder 1"/>
          <p:cNvSpPr>
            <a:spLocks noGrp="1"/>
          </p:cNvSpPr>
          <p:nvPr>
            <p:ph/>
          </p:nvPr>
        </p:nvSpPr>
        <p:spPr>
          <a:xfrm>
            <a:off x="367920" y="139320"/>
            <a:ext cx="8972640" cy="51325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DEĞERLENDİRME SORULARI  5.Hafta</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1. Aşağıdakilerden hangisi sponsor açısından sponsorluk kategorileri içindeki düzeylerden biridir?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 Sponsorluk dönemi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c9211e"/>
                </a:solidFill>
                <a:highlight>
                  <a:srgbClr val="ffff00"/>
                </a:highlight>
                <a:latin typeface="Arial"/>
              </a:rPr>
              <a:t>b) Sponsor sayısı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 Sponsorluk sözleşmesi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 Sponsor yasası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e) Sponsor odağı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7" name="PlaceHolder 1"/>
          <p:cNvSpPr>
            <a:spLocks noGrp="1"/>
          </p:cNvSpPr>
          <p:nvPr>
            <p:ph/>
          </p:nvPr>
        </p:nvSpPr>
        <p:spPr>
          <a:xfrm>
            <a:off x="367920" y="139320"/>
            <a:ext cx="8972640" cy="51325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ff"/>
                </a:solidFill>
                <a:latin typeface="Arial"/>
              </a:rPr>
              <a:t>2. Aşağıdakilerden hangisi sponsorun desteklenecek faaliyete yaptığı katkı türlerinden biridir?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 Mevzuat</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b) Enformasyon</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 Personel</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c9211e"/>
                </a:solidFill>
                <a:highlight>
                  <a:srgbClr val="ffff00"/>
                </a:highlight>
                <a:latin typeface="Arial"/>
              </a:rPr>
              <a:t>d) Hizmet</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e) Liderlik</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8" name="PlaceHolder 1"/>
          <p:cNvSpPr>
            <a:spLocks noGrp="1"/>
          </p:cNvSpPr>
          <p:nvPr>
            <p:ph/>
          </p:nvPr>
        </p:nvSpPr>
        <p:spPr>
          <a:xfrm>
            <a:off x="367920" y="139320"/>
            <a:ext cx="8972640" cy="5132520"/>
          </a:xfrm>
          <a:prstGeom prst="rect">
            <a:avLst/>
          </a:prstGeom>
          <a:noFill/>
          <a:ln w="0">
            <a:noFill/>
          </a:ln>
        </p:spPr>
        <p:txBody>
          <a:bodyPr lIns="0" rIns="0" tIns="0" bIns="0" anchor="t">
            <a:normAutofit fontScale="91000"/>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ff"/>
                </a:solidFill>
                <a:latin typeface="Arial"/>
              </a:rPr>
              <a:t>3. Desteklenecek organizasyonun sponsorluğunu çoğunlukla tek başına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üstlenen kuruluşlar ………..……… olarak nitelendirilmektedir.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Cümlede boş bırakılan yerlere aşağıdakilerden hangisi gelmelidir?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 Program sponsoru</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b) Sosyal sponsor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c9211e"/>
                </a:solidFill>
                <a:highlight>
                  <a:srgbClr val="ffff00"/>
                </a:highlight>
                <a:latin typeface="Arial"/>
              </a:rPr>
              <a:t>c) Ana sponsor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 Paralel sponsor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e) Ortak sponsor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9" name="PlaceHolder 1"/>
          <p:cNvSpPr>
            <a:spLocks noGrp="1"/>
          </p:cNvSpPr>
          <p:nvPr>
            <p:ph/>
          </p:nvPr>
        </p:nvSpPr>
        <p:spPr>
          <a:xfrm>
            <a:off x="367920" y="139320"/>
            <a:ext cx="8972640" cy="513252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ff"/>
                </a:solidFill>
                <a:latin typeface="Arial"/>
              </a:rPr>
              <a:t>4. Aşağıdakilerden hangisi desteklenen organizasyonlarda ana sponsorun marka/logosunu görünür kılabildiği alanlar içinde yer almaz?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 Davetiye ve afişler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b) Açık hava ve iç mekân düzenlemeleri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 Gazete ve dergi ilanları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 Katalog, dosya vb. dokümanlar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c9211e"/>
                </a:solidFill>
                <a:highlight>
                  <a:srgbClr val="ffff00"/>
                </a:highlight>
                <a:latin typeface="Arial"/>
              </a:rPr>
              <a:t>e) Benzer organizasyonların tanıtımı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0" name="PlaceHolder 1"/>
          <p:cNvSpPr>
            <a:spLocks noGrp="1"/>
          </p:cNvSpPr>
          <p:nvPr>
            <p:ph/>
          </p:nvPr>
        </p:nvSpPr>
        <p:spPr>
          <a:xfrm>
            <a:off x="367920" y="139320"/>
            <a:ext cx="8972640" cy="5132520"/>
          </a:xfrm>
          <a:prstGeom prst="rect">
            <a:avLst/>
          </a:prstGeom>
          <a:noFill/>
          <a:ln w="0">
            <a:noFill/>
          </a:ln>
        </p:spPr>
        <p:txBody>
          <a:bodyPr lIns="0" rIns="0" tIns="0" bIns="0" anchor="t">
            <a:normAutofit fontScale="93000"/>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ff"/>
                </a:solidFill>
                <a:latin typeface="Arial"/>
              </a:rPr>
              <a:t>5. Bir organizasyonu desteklemek üzere birden fazla sponsor kuruluşun devreye girmesi ve her birinin sunduğu katkının bir bütünlük oluşturması durumu hangi tür sponsorluk olarak nitelendirilmektedir?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c9211e"/>
                </a:solidFill>
                <a:highlight>
                  <a:srgbClr val="ffff00"/>
                </a:highlight>
                <a:latin typeface="Arial"/>
              </a:rPr>
              <a:t>a) Ortak sponsorluk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b) Ekipman sponsorluğu</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 Klasik sponsorluk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 Pasif sponsorluk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e) Odaklanmış sponsorluk</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1" name="PlaceHolder 1"/>
          <p:cNvSpPr>
            <a:spLocks noGrp="1"/>
          </p:cNvSpPr>
          <p:nvPr>
            <p:ph/>
          </p:nvPr>
        </p:nvSpPr>
        <p:spPr>
          <a:xfrm>
            <a:off x="367920" y="139320"/>
            <a:ext cx="8972640" cy="5132520"/>
          </a:xfrm>
          <a:prstGeom prst="rect">
            <a:avLst/>
          </a:prstGeom>
          <a:noFill/>
          <a:ln w="0">
            <a:noFill/>
          </a:ln>
        </p:spPr>
        <p:txBody>
          <a:bodyPr lIns="0" rIns="0" tIns="0" bIns="0" anchor="t">
            <a:normAutofit fontScale="98000"/>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ff"/>
                </a:solidFill>
                <a:latin typeface="Arial"/>
              </a:rPr>
              <a:t>6. Ticari amaçlardan ziyade belli bir konuda faaliyet göstermek üzere  kurulmuş olan vakıflar, ilgi alanlarına giren organizasyon veya kişileri destekledikleri durumda ne tür sponsor olarak nitelenir?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 Profesyonel sponsorlar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c9211e"/>
                </a:solidFill>
                <a:highlight>
                  <a:srgbClr val="ffff00"/>
                </a:highlight>
                <a:latin typeface="Arial"/>
              </a:rPr>
              <a:t>b) Yarı profesyonel sponsorlar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 Amatörler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 Hizmet sponsorları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e) Aktif sponsorlar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2" name="PlaceHolder 1"/>
          <p:cNvSpPr>
            <a:spLocks noGrp="1"/>
          </p:cNvSpPr>
          <p:nvPr>
            <p:ph/>
          </p:nvPr>
        </p:nvSpPr>
        <p:spPr>
          <a:xfrm>
            <a:off x="367920" y="139320"/>
            <a:ext cx="8972640" cy="5132520"/>
          </a:xfrm>
          <a:prstGeom prst="rect">
            <a:avLst/>
          </a:prstGeom>
          <a:noFill/>
          <a:ln w="0">
            <a:noFill/>
          </a:ln>
        </p:spPr>
        <p:txBody>
          <a:bodyPr lIns="0" rIns="0" tIns="0" bIns="0" anchor="t">
            <a:normAutofit fontScale="97000"/>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  </a:t>
            </a:r>
            <a:r>
              <a:rPr b="0" lang="tr-TR" sz="2400" spc="-1" strike="noStrike">
                <a:solidFill>
                  <a:srgbClr val="ffffff"/>
                </a:solidFill>
                <a:latin typeface="Arial"/>
              </a:rPr>
              <a:t>7. Sponsorluğu salt ticari ve pazarlamaya yönelik bir etkinlik olarak görmeyip daha ziyade hedef kitlesiyle arasında olumlu bir iletişim kurma amacındaki kurum veya kuruluşlar hangi tür sponsor olarak nitelendirilmektedir?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 Pasif sponsorlar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b) Hizmet sponsorları</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 Tek taraflı sponsorlar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c9211e"/>
                </a:solidFill>
                <a:highlight>
                  <a:srgbClr val="ffff00"/>
                </a:highlight>
                <a:latin typeface="Arial"/>
              </a:rPr>
              <a:t>d) Klasik sponsorlar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e) Profesyonel sponsorlar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3" name="PlaceHolder 1"/>
          <p:cNvSpPr>
            <a:spLocks noGrp="1"/>
          </p:cNvSpPr>
          <p:nvPr>
            <p:ph/>
          </p:nvPr>
        </p:nvSpPr>
        <p:spPr>
          <a:xfrm>
            <a:off x="367920" y="139320"/>
            <a:ext cx="8972640" cy="5132520"/>
          </a:xfrm>
          <a:prstGeom prst="rect">
            <a:avLst/>
          </a:prstGeom>
          <a:noFill/>
          <a:ln w="0">
            <a:noFill/>
          </a:ln>
        </p:spPr>
        <p:txBody>
          <a:bodyPr lIns="0" rIns="0" tIns="0" bIns="0" anchor="t">
            <a:normAutofit fontScale="97000"/>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ff"/>
                </a:solidFill>
                <a:latin typeface="Arial"/>
              </a:rPr>
              <a:t>8. Sponsorluğu yapılan kişi veya kuruluşun faaliyetlerinin ulusal ya da uluslararası düzeyde yarışmalara konu olacak nitelikte ve ciddiyette olması durumu aşağıdaki hangi kavramla ifade edilmektedir?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 Genişlik seviyesi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b) Faaliyet seviyesi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c9211e"/>
                </a:solidFill>
                <a:highlight>
                  <a:srgbClr val="ffff00"/>
                </a:highlight>
                <a:latin typeface="Arial"/>
              </a:rPr>
              <a:t>c) Zirve seviyesi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 Giriş seviyesi</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e) Orta seviye</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4" name="PlaceHolder 1"/>
          <p:cNvSpPr>
            <a:spLocks noGrp="1"/>
          </p:cNvSpPr>
          <p:nvPr>
            <p:ph/>
          </p:nvPr>
        </p:nvSpPr>
        <p:spPr>
          <a:xfrm>
            <a:off x="367920" y="139320"/>
            <a:ext cx="8972640" cy="5132520"/>
          </a:xfrm>
          <a:prstGeom prst="rect">
            <a:avLst/>
          </a:prstGeom>
          <a:noFill/>
          <a:ln w="0">
            <a:noFill/>
          </a:ln>
        </p:spPr>
        <p:txBody>
          <a:bodyPr lIns="0" rIns="0" tIns="0" bIns="0" anchor="t">
            <a:normAutofit fontScale="97000"/>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ff"/>
                </a:solidFill>
                <a:latin typeface="Arial"/>
              </a:rPr>
              <a:t>9. Firmaların sponsorluktan ilk etapta fazla bir beklentiye girmeksizin, biranlamda denemek maksadıyla gerçekleştirdikleri küçük çaplı destekleme faaliyetleri hangi tür sponsorluk olarak nitelendirilmektedir?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c9211e"/>
                </a:solidFill>
                <a:highlight>
                  <a:srgbClr val="ffff00"/>
                </a:highlight>
                <a:latin typeface="Arial"/>
              </a:rPr>
              <a:t>a) Pasif sponsorluk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b) Odaklanmış sponsorluk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 Aktif sponsorluk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 Profesyonel sponsorluk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e) Sosyal sponsorluk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PlaceHolder 1"/>
          <p:cNvSpPr>
            <a:spLocks noGrp="1"/>
          </p:cNvSpPr>
          <p:nvPr>
            <p:ph/>
          </p:nvPr>
        </p:nvSpPr>
        <p:spPr>
          <a:xfrm>
            <a:off x="367920" y="139320"/>
            <a:ext cx="8976600" cy="5136480"/>
          </a:xfrm>
          <a:prstGeom prst="rect">
            <a:avLst/>
          </a:prstGeom>
          <a:noFill/>
          <a:ln w="0">
            <a:noFill/>
          </a:ln>
        </p:spPr>
        <p:txBody>
          <a:bodyPr lIns="0" rIns="0" tIns="0" bIns="0" anchor="t">
            <a:normAutofit/>
          </a:bodyPr>
          <a:p>
            <a:pPr indent="0">
              <a:lnSpc>
                <a:spcPct val="100000"/>
              </a:lnSpc>
              <a:spcAft>
                <a:spcPts val="281"/>
              </a:spcAft>
              <a:buNone/>
              <a:tabLst>
                <a:tab algn="l" pos="0"/>
              </a:tabLst>
            </a:pPr>
            <a:r>
              <a:rPr b="0" lang="tr-TR" sz="2400" spc="-1" strike="noStrike">
                <a:solidFill>
                  <a:srgbClr val="ffffff"/>
                </a:solidFill>
                <a:latin typeface="Arial"/>
              </a:rPr>
              <a:t>5. Jiffer ve Roos’un sponsorluk iletişim sürecini açıklamak için geliştirdikleri model aşağıdakilerden hangisidir?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ff"/>
                </a:solidFill>
                <a:latin typeface="Arial"/>
              </a:rPr>
              <a:t>a) A-ERIK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ff"/>
                </a:solidFill>
                <a:latin typeface="Arial"/>
              </a:rPr>
              <a:t>b) A-ERK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c9211e"/>
                </a:solidFill>
                <a:highlight>
                  <a:srgbClr val="ffff00"/>
                </a:highlight>
                <a:latin typeface="Arial"/>
              </a:rPr>
              <a:t>c) A-ERIC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ff"/>
                </a:solidFill>
                <a:latin typeface="Arial"/>
              </a:rPr>
              <a:t>d) A-ERKA </a:t>
            </a:r>
            <a:endParaRPr b="0" lang="tr-TR" sz="2400" spc="-1" strike="noStrike">
              <a:solidFill>
                <a:srgbClr val="ffffff"/>
              </a:solidFill>
              <a:latin typeface="Arial"/>
            </a:endParaRPr>
          </a:p>
          <a:p>
            <a:pPr indent="0">
              <a:lnSpc>
                <a:spcPct val="100000"/>
              </a:lnSpc>
              <a:spcBef>
                <a:spcPts val="1417"/>
              </a:spcBef>
              <a:buNone/>
              <a:tabLst>
                <a:tab algn="l" pos="0"/>
              </a:tabLst>
            </a:pPr>
            <a:r>
              <a:rPr b="0" lang="tr-TR" sz="2400" spc="-1" strike="noStrike">
                <a:solidFill>
                  <a:srgbClr val="ffffff"/>
                </a:solidFill>
                <a:latin typeface="Arial"/>
              </a:rPr>
              <a:t>e) A-ERCI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5" name="PlaceHolder 1"/>
          <p:cNvSpPr>
            <a:spLocks noGrp="1"/>
          </p:cNvSpPr>
          <p:nvPr>
            <p:ph/>
          </p:nvPr>
        </p:nvSpPr>
        <p:spPr>
          <a:xfrm>
            <a:off x="367920" y="139320"/>
            <a:ext cx="8972640" cy="5132520"/>
          </a:xfrm>
          <a:prstGeom prst="rect">
            <a:avLst/>
          </a:prstGeom>
          <a:noFill/>
          <a:ln w="0">
            <a:noFill/>
          </a:ln>
        </p:spPr>
        <p:txBody>
          <a:bodyPr lIns="0" rIns="0" tIns="0" bIns="0" anchor="t">
            <a:normAutofit fontScale="85000"/>
          </a:bodyPr>
          <a:p>
            <a:pPr indent="0" algn="just">
              <a:lnSpc>
                <a:spcPct val="100000"/>
              </a:lnSpc>
              <a:spcBef>
                <a:spcPts val="1417"/>
              </a:spcBef>
              <a:buNone/>
              <a:tabLst>
                <a:tab algn="l" pos="0"/>
              </a:tabLst>
            </a:pPr>
            <a:r>
              <a:rPr b="0" lang="tr-TR" sz="2400" spc="-1" strike="noStrike">
                <a:solidFill>
                  <a:srgbClr val="ffff00"/>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ff"/>
                </a:solidFill>
                <a:latin typeface="Arial"/>
              </a:rPr>
              <a:t>10. Aşağıdakilerden hangisi sponsorluğa verilen öneme göre sponsorluk kategorileri içinde yer almaktadır?</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a) Resmî sponsorluk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b) Ortak sponsorluk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c) Tek taraflı sponsorluk</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d) Hizmet sponsorluğu</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c9211e"/>
                </a:solidFill>
                <a:highlight>
                  <a:srgbClr val="ffff00"/>
                </a:highlight>
                <a:latin typeface="Arial"/>
              </a:rPr>
              <a:t>e) Aktif sponsorluk</a:t>
            </a: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1300" spc="-1" strike="noStrike">
                <a:solidFill>
                  <a:srgbClr val="c9211e"/>
                </a:solidFill>
                <a:latin typeface="Arial"/>
              </a:rPr>
              <a:t>https://adm.ataaof.edu.tr/unite.aspx?d=RSypcFzpr/2joPsqbx%2070Q==&amp;dui=aaVSuMdpW6DNLfKs+QYh/Q==&amp;t=p</a:t>
            </a:r>
            <a:endParaRPr b="0" lang="tr-TR" sz="13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r>
              <a:rPr b="0" lang="tr-TR" sz="2400" spc="-1" strike="noStrike">
                <a:solidFill>
                  <a:srgbClr val="ffff00"/>
                </a:solidFill>
                <a:latin typeface="Arial"/>
              </a:rPr>
              <a:t>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PlaceHolder 1"/>
          <p:cNvSpPr>
            <a:spLocks noGrp="1"/>
          </p:cNvSpPr>
          <p:nvPr>
            <p:ph/>
          </p:nvPr>
        </p:nvSpPr>
        <p:spPr>
          <a:xfrm>
            <a:off x="367920" y="139320"/>
            <a:ext cx="8976600" cy="5136480"/>
          </a:xfrm>
          <a:prstGeom prst="rect">
            <a:avLst/>
          </a:prstGeom>
          <a:noFill/>
          <a:ln w="0">
            <a:noFill/>
          </a:ln>
        </p:spPr>
        <p:txBody>
          <a:bodyPr lIns="0" rIns="0" tIns="0" bIns="0" anchor="t">
            <a:normAutofit/>
          </a:bodyPr>
          <a:p>
            <a:pPr indent="0">
              <a:lnSpc>
                <a:spcPct val="100000"/>
              </a:lnSpc>
              <a:spcAft>
                <a:spcPts val="286"/>
              </a:spcAft>
              <a:buNone/>
              <a:tabLst>
                <a:tab algn="l" pos="0"/>
              </a:tabLst>
            </a:pPr>
            <a:r>
              <a:rPr b="0" lang="tr-TR" sz="2400" spc="-1" strike="noStrike">
                <a:solidFill>
                  <a:srgbClr val="ffffff"/>
                </a:solidFill>
                <a:latin typeface="Arial"/>
              </a:rPr>
              <a:t>6. Jiffer ve Roos’un geliştirdiği sponsorluk iletişim modeline göre sponsor olunan etkinliğin sponsor kuruluşun amaçları ve hedefleri ile uyuşması veya örtüşmesi hangi ögeyi ifade eder? </a:t>
            </a:r>
            <a:endParaRPr b="0" lang="tr-TR" sz="2400" spc="-1" strike="noStrike">
              <a:solidFill>
                <a:srgbClr val="ffffff"/>
              </a:solidFill>
              <a:latin typeface="Arial"/>
            </a:endParaRPr>
          </a:p>
          <a:p>
            <a:pPr indent="0">
              <a:lnSpc>
                <a:spcPct val="100000"/>
              </a:lnSpc>
              <a:spcAft>
                <a:spcPts val="286"/>
              </a:spcAft>
              <a:buNone/>
              <a:tabLst>
                <a:tab algn="l" pos="0"/>
              </a:tabLst>
            </a:pPr>
            <a:r>
              <a:rPr b="0" lang="tr-TR" sz="2400" spc="-1" strike="noStrike">
                <a:solidFill>
                  <a:srgbClr val="ffffff"/>
                </a:solidFill>
                <a:latin typeface="Arial"/>
              </a:rPr>
              <a:t>a) Teşhir </a:t>
            </a:r>
            <a:endParaRPr b="0" lang="tr-TR" sz="2400" spc="-1" strike="noStrike">
              <a:solidFill>
                <a:srgbClr val="ffffff"/>
              </a:solidFill>
              <a:latin typeface="Arial"/>
            </a:endParaRPr>
          </a:p>
          <a:p>
            <a:pPr indent="0">
              <a:lnSpc>
                <a:spcPct val="100000"/>
              </a:lnSpc>
              <a:spcAft>
                <a:spcPts val="286"/>
              </a:spcAft>
              <a:buNone/>
              <a:tabLst>
                <a:tab algn="l" pos="0"/>
              </a:tabLst>
            </a:pPr>
            <a:r>
              <a:rPr b="0" lang="tr-TR" sz="2400" spc="-1" strike="noStrike">
                <a:solidFill>
                  <a:srgbClr val="ffffff"/>
                </a:solidFill>
                <a:latin typeface="Arial"/>
              </a:rPr>
              <a:t>b) Bütünleşik iletişim </a:t>
            </a:r>
            <a:endParaRPr b="0" lang="tr-TR" sz="2400" spc="-1" strike="noStrike">
              <a:solidFill>
                <a:srgbClr val="ffffff"/>
              </a:solidFill>
              <a:latin typeface="Arial"/>
            </a:endParaRPr>
          </a:p>
          <a:p>
            <a:pPr indent="0">
              <a:lnSpc>
                <a:spcPct val="100000"/>
              </a:lnSpc>
              <a:spcAft>
                <a:spcPts val="286"/>
              </a:spcAft>
              <a:buNone/>
              <a:tabLst>
                <a:tab algn="l" pos="0"/>
              </a:tabLst>
            </a:pPr>
            <a:r>
              <a:rPr b="0" lang="tr-TR" sz="2400" spc="-1" strike="noStrike">
                <a:solidFill>
                  <a:srgbClr val="ffffff"/>
                </a:solidFill>
                <a:latin typeface="Arial"/>
              </a:rPr>
              <a:t>c) İlişki </a:t>
            </a:r>
            <a:endParaRPr b="0" lang="tr-TR" sz="2400" spc="-1" strike="noStrike">
              <a:solidFill>
                <a:srgbClr val="ffffff"/>
              </a:solidFill>
              <a:latin typeface="Arial"/>
            </a:endParaRPr>
          </a:p>
          <a:p>
            <a:pPr indent="0">
              <a:lnSpc>
                <a:spcPct val="100000"/>
              </a:lnSpc>
              <a:spcAft>
                <a:spcPts val="286"/>
              </a:spcAft>
              <a:buNone/>
              <a:tabLst>
                <a:tab algn="l" pos="0"/>
              </a:tabLst>
            </a:pPr>
            <a:r>
              <a:rPr b="0" lang="tr-TR" sz="2400" spc="-1" strike="noStrike">
                <a:solidFill>
                  <a:srgbClr val="c9211e"/>
                </a:solidFill>
                <a:highlight>
                  <a:srgbClr val="ffff00"/>
                </a:highlight>
                <a:latin typeface="Arial"/>
              </a:rPr>
              <a:t>d) Çağrışım </a:t>
            </a:r>
            <a:endParaRPr b="0" lang="tr-TR" sz="2400" spc="-1" strike="noStrike">
              <a:solidFill>
                <a:srgbClr val="ffffff"/>
              </a:solidFill>
              <a:latin typeface="Arial"/>
            </a:endParaRPr>
          </a:p>
          <a:p>
            <a:pPr indent="0">
              <a:lnSpc>
                <a:spcPct val="100000"/>
              </a:lnSpc>
              <a:spcBef>
                <a:spcPts val="1417"/>
              </a:spcBef>
              <a:buNone/>
              <a:tabLst>
                <a:tab algn="l" pos="0"/>
              </a:tabLst>
            </a:pPr>
            <a:r>
              <a:rPr b="0" lang="tr-TR" sz="2400" spc="-1" strike="noStrike">
                <a:solidFill>
                  <a:srgbClr val="ffffff"/>
                </a:solidFill>
                <a:latin typeface="Arial"/>
              </a:rPr>
              <a:t>e) Yaklaşım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PlaceHolder 1"/>
          <p:cNvSpPr>
            <a:spLocks noGrp="1"/>
          </p:cNvSpPr>
          <p:nvPr>
            <p:ph/>
          </p:nvPr>
        </p:nvSpPr>
        <p:spPr>
          <a:xfrm>
            <a:off x="367920" y="139320"/>
            <a:ext cx="8976600" cy="5136480"/>
          </a:xfrm>
          <a:prstGeom prst="rect">
            <a:avLst/>
          </a:prstGeom>
          <a:noFill/>
          <a:ln w="0">
            <a:noFill/>
          </a:ln>
        </p:spPr>
        <p:txBody>
          <a:bodyPr lIns="0" rIns="0" tIns="0" bIns="0" anchor="t">
            <a:normAutofit/>
          </a:bodyPr>
          <a:p>
            <a:pPr indent="0">
              <a:lnSpc>
                <a:spcPct val="100000"/>
              </a:lnSpc>
              <a:spcBef>
                <a:spcPts val="1417"/>
              </a:spcBef>
              <a:buNone/>
              <a:tabLst>
                <a:tab algn="l" pos="0"/>
              </a:tabLst>
            </a:pPr>
            <a:r>
              <a:rPr b="0" lang="tr-TR" sz="2400" spc="-1" strike="noStrike">
                <a:solidFill>
                  <a:srgbClr val="ffffff"/>
                </a:solidFill>
                <a:latin typeface="Arial"/>
              </a:rPr>
              <a:t> </a:t>
            </a:r>
            <a:endParaRPr b="0" lang="tr-TR" sz="2400" spc="-1" strike="noStrike">
              <a:solidFill>
                <a:srgbClr val="ffffff"/>
              </a:solidFill>
              <a:latin typeface="Arial"/>
            </a:endParaRPr>
          </a:p>
          <a:p>
            <a:pPr indent="0" algn="just">
              <a:lnSpc>
                <a:spcPct val="100000"/>
              </a:lnSpc>
              <a:spcBef>
                <a:spcPts val="1417"/>
              </a:spcBef>
              <a:buNone/>
              <a:tabLst>
                <a:tab algn="l" pos="0"/>
              </a:tabLst>
            </a:pPr>
            <a:r>
              <a:rPr b="0" lang="tr-TR" sz="2400" spc="-1" strike="noStrike">
                <a:solidFill>
                  <a:srgbClr val="ffffff"/>
                </a:solidFill>
                <a:latin typeface="Arial"/>
              </a:rPr>
              <a:t>7. Reklam, genellikle …………… bir iletişim biçimi olarak değerlendirilir ve tüketiciler, reklamın reklam veren kuruluşun çıkarlarına hizmet ettiğini düşünürler</a:t>
            </a:r>
            <a:r>
              <a:rPr b="0" lang="tr-TR" sz="2400" spc="-1" strike="noStrike">
                <a:solidFill>
                  <a:srgbClr val="ffffff"/>
                </a:solidFill>
                <a:latin typeface="Times New Roman"/>
              </a:rPr>
              <a:t>. </a:t>
            </a:r>
            <a:endParaRPr b="0" lang="tr-TR" sz="2400" spc="-1" strike="noStrike">
              <a:solidFill>
                <a:srgbClr val="ffffff"/>
              </a:solidFill>
              <a:latin typeface="Arial"/>
            </a:endParaRPr>
          </a:p>
          <a:p>
            <a:pPr indent="0">
              <a:lnSpc>
                <a:spcPct val="100000"/>
              </a:lnSpc>
              <a:spcBef>
                <a:spcPts val="1417"/>
              </a:spcBef>
              <a:buNone/>
              <a:tabLst>
                <a:tab algn="l" pos="0"/>
              </a:tabLst>
            </a:pPr>
            <a:r>
              <a:rPr b="0" lang="tr-TR" sz="2400" spc="-1" strike="noStrike">
                <a:solidFill>
                  <a:srgbClr val="ffffff"/>
                </a:solidFill>
                <a:latin typeface="Arial"/>
              </a:rPr>
              <a:t>Cümlede boş bırakılan yere aşağıdakilerden hangisi getirilmelidir?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ff"/>
                </a:solidFill>
                <a:latin typeface="Arial"/>
              </a:rPr>
              <a:t>a) Yararlı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ff"/>
                </a:solidFill>
                <a:latin typeface="Arial"/>
              </a:rPr>
              <a:t>b) Teknik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ff"/>
                </a:solidFill>
                <a:latin typeface="Arial"/>
              </a:rPr>
              <a:t>c) Dolaylı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ff"/>
                </a:solidFill>
                <a:latin typeface="Arial"/>
              </a:rPr>
              <a:t>d) Kârlı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c9211e"/>
                </a:solidFill>
                <a:highlight>
                  <a:srgbClr val="ffff00"/>
                </a:highlight>
                <a:latin typeface="Arial"/>
              </a:rPr>
              <a:t>e) Ticari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PlaceHolder 1"/>
          <p:cNvSpPr>
            <a:spLocks noGrp="1"/>
          </p:cNvSpPr>
          <p:nvPr>
            <p:ph/>
          </p:nvPr>
        </p:nvSpPr>
        <p:spPr>
          <a:xfrm>
            <a:off x="367920" y="139320"/>
            <a:ext cx="8976600" cy="5136480"/>
          </a:xfrm>
          <a:prstGeom prst="rect">
            <a:avLst/>
          </a:prstGeom>
          <a:noFill/>
          <a:ln w="0">
            <a:noFill/>
          </a:ln>
        </p:spPr>
        <p:txBody>
          <a:bodyPr lIns="0" rIns="0" tIns="0" bIns="0" anchor="t">
            <a:normAutofit/>
          </a:bodyPr>
          <a:p>
            <a:pPr indent="0">
              <a:lnSpc>
                <a:spcPct val="100000"/>
              </a:lnSpc>
              <a:spcAft>
                <a:spcPts val="281"/>
              </a:spcAft>
              <a:buNone/>
              <a:tabLst>
                <a:tab algn="l" pos="0"/>
              </a:tabLst>
            </a:pPr>
            <a:endParaRPr b="0" lang="tr-TR" sz="2400" spc="-1" strike="noStrike">
              <a:solidFill>
                <a:srgbClr val="ffffff"/>
              </a:solidFill>
              <a:latin typeface="Arial"/>
            </a:endParaRPr>
          </a:p>
          <a:p>
            <a:pPr indent="0" algn="just">
              <a:lnSpc>
                <a:spcPct val="100000"/>
              </a:lnSpc>
              <a:spcAft>
                <a:spcPts val="281"/>
              </a:spcAft>
              <a:buNone/>
              <a:tabLst>
                <a:tab algn="l" pos="0"/>
              </a:tabLst>
            </a:pPr>
            <a:r>
              <a:rPr b="0" lang="tr-TR" sz="2400" spc="-1" strike="noStrike">
                <a:solidFill>
                  <a:srgbClr val="ffffff"/>
                </a:solidFill>
                <a:latin typeface="Arial"/>
              </a:rPr>
              <a:t>8. Sponsorluğun ilişkili olduğu alanlar göz önüne alındığında aşağıdakilerden hangisi ile daha yakın bir ilişkisi söz konusudur?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ff"/>
                </a:solidFill>
                <a:latin typeface="Arial"/>
              </a:rPr>
              <a:t>a) Reklam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c9211e"/>
                </a:solidFill>
                <a:highlight>
                  <a:srgbClr val="ffff00"/>
                </a:highlight>
                <a:latin typeface="Arial"/>
              </a:rPr>
              <a:t>b) Halkla ilişkiler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ff"/>
                </a:solidFill>
                <a:latin typeface="Arial"/>
              </a:rPr>
              <a:t>c) Satış geliştirme </a:t>
            </a:r>
            <a:endParaRPr b="0" lang="tr-TR" sz="2400" spc="-1" strike="noStrike">
              <a:solidFill>
                <a:srgbClr val="ffffff"/>
              </a:solidFill>
              <a:latin typeface="Arial"/>
            </a:endParaRPr>
          </a:p>
          <a:p>
            <a:pPr indent="0">
              <a:lnSpc>
                <a:spcPct val="100000"/>
              </a:lnSpc>
              <a:spcAft>
                <a:spcPts val="281"/>
              </a:spcAft>
              <a:buNone/>
              <a:tabLst>
                <a:tab algn="l" pos="0"/>
              </a:tabLst>
            </a:pPr>
            <a:r>
              <a:rPr b="0" lang="tr-TR" sz="2400" spc="-1" strike="noStrike">
                <a:solidFill>
                  <a:srgbClr val="ffffff"/>
                </a:solidFill>
                <a:latin typeface="Arial"/>
              </a:rPr>
              <a:t>d) Ürün yerleştirme </a:t>
            </a:r>
            <a:endParaRPr b="0" lang="tr-TR" sz="2400" spc="-1" strike="noStrike">
              <a:solidFill>
                <a:srgbClr val="ffffff"/>
              </a:solidFill>
              <a:latin typeface="Arial"/>
            </a:endParaRPr>
          </a:p>
          <a:p>
            <a:pPr indent="0">
              <a:lnSpc>
                <a:spcPct val="100000"/>
              </a:lnSpc>
              <a:spcBef>
                <a:spcPts val="1417"/>
              </a:spcBef>
              <a:buNone/>
              <a:tabLst>
                <a:tab algn="l" pos="0"/>
              </a:tabLst>
            </a:pPr>
            <a:r>
              <a:rPr b="0" lang="tr-TR" sz="2400" spc="-1" strike="noStrike">
                <a:solidFill>
                  <a:srgbClr val="ffffff"/>
                </a:solidFill>
                <a:latin typeface="Arial"/>
              </a:rPr>
              <a:t>e) Kişisel satış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PlaceHolder 1"/>
          <p:cNvSpPr>
            <a:spLocks noGrp="1"/>
          </p:cNvSpPr>
          <p:nvPr>
            <p:ph/>
          </p:nvPr>
        </p:nvSpPr>
        <p:spPr>
          <a:xfrm>
            <a:off x="367920" y="139320"/>
            <a:ext cx="8976600" cy="5136480"/>
          </a:xfrm>
          <a:prstGeom prst="rect">
            <a:avLst/>
          </a:prstGeom>
          <a:noFill/>
          <a:ln w="0">
            <a:noFill/>
          </a:ln>
        </p:spPr>
        <p:txBody>
          <a:bodyPr lIns="0" rIns="0" tIns="0" bIns="0" anchor="t">
            <a:normAutofit/>
          </a:bodyPr>
          <a:p>
            <a:pPr indent="0">
              <a:lnSpc>
                <a:spcPct val="100000"/>
              </a:lnSpc>
              <a:spcAft>
                <a:spcPts val="286"/>
              </a:spcAft>
              <a:buNone/>
              <a:tabLst>
                <a:tab algn="l" pos="0"/>
              </a:tabLst>
            </a:pPr>
            <a:endParaRPr b="0" lang="tr-TR" sz="2400" spc="-1" strike="noStrike">
              <a:solidFill>
                <a:srgbClr val="ffffff"/>
              </a:solidFill>
              <a:latin typeface="Arial"/>
            </a:endParaRPr>
          </a:p>
          <a:p>
            <a:pPr indent="0" algn="just">
              <a:lnSpc>
                <a:spcPct val="100000"/>
              </a:lnSpc>
              <a:spcAft>
                <a:spcPts val="286"/>
              </a:spcAft>
              <a:buNone/>
              <a:tabLst>
                <a:tab algn="l" pos="0"/>
              </a:tabLst>
            </a:pPr>
            <a:r>
              <a:rPr b="0" lang="tr-TR" sz="2400" spc="-1" strike="noStrike">
                <a:solidFill>
                  <a:srgbClr val="ffffff"/>
                </a:solidFill>
                <a:latin typeface="Arial"/>
              </a:rPr>
              <a:t>9. Sponsorluk iletişim sürecinde mesajın niteliğini bozguna uğratan veya kabulünü engelleyen unsur aşağıdakilerden hangisidir? </a:t>
            </a:r>
            <a:endParaRPr b="0" lang="tr-TR" sz="2400" spc="-1" strike="noStrike">
              <a:solidFill>
                <a:srgbClr val="ffffff"/>
              </a:solidFill>
              <a:latin typeface="Arial"/>
            </a:endParaRPr>
          </a:p>
          <a:p>
            <a:pPr indent="0">
              <a:lnSpc>
                <a:spcPct val="100000"/>
              </a:lnSpc>
              <a:spcAft>
                <a:spcPts val="286"/>
              </a:spcAft>
              <a:buNone/>
              <a:tabLst>
                <a:tab algn="l" pos="0"/>
              </a:tabLst>
            </a:pPr>
            <a:r>
              <a:rPr b="0" lang="tr-TR" sz="2400" spc="-1" strike="noStrike">
                <a:solidFill>
                  <a:srgbClr val="ffffff"/>
                </a:solidFill>
                <a:latin typeface="Arial"/>
              </a:rPr>
              <a:t>a) Kirlilik </a:t>
            </a:r>
            <a:endParaRPr b="0" lang="tr-TR" sz="2400" spc="-1" strike="noStrike">
              <a:solidFill>
                <a:srgbClr val="ffffff"/>
              </a:solidFill>
              <a:latin typeface="Arial"/>
            </a:endParaRPr>
          </a:p>
          <a:p>
            <a:pPr indent="0">
              <a:lnSpc>
                <a:spcPct val="100000"/>
              </a:lnSpc>
              <a:spcAft>
                <a:spcPts val="286"/>
              </a:spcAft>
              <a:buNone/>
              <a:tabLst>
                <a:tab algn="l" pos="0"/>
              </a:tabLst>
            </a:pPr>
            <a:r>
              <a:rPr b="0" lang="tr-TR" sz="2400" spc="-1" strike="noStrike">
                <a:solidFill>
                  <a:srgbClr val="ffffff"/>
                </a:solidFill>
                <a:latin typeface="Arial"/>
              </a:rPr>
              <a:t>b) Alıcı </a:t>
            </a:r>
            <a:endParaRPr b="0" lang="tr-TR" sz="2400" spc="-1" strike="noStrike">
              <a:solidFill>
                <a:srgbClr val="ffffff"/>
              </a:solidFill>
              <a:latin typeface="Arial"/>
            </a:endParaRPr>
          </a:p>
          <a:p>
            <a:pPr indent="0">
              <a:lnSpc>
                <a:spcPct val="100000"/>
              </a:lnSpc>
              <a:spcAft>
                <a:spcPts val="286"/>
              </a:spcAft>
              <a:buNone/>
              <a:tabLst>
                <a:tab algn="l" pos="0"/>
              </a:tabLst>
            </a:pPr>
            <a:r>
              <a:rPr b="0" lang="tr-TR" sz="2400" spc="-1" strike="noStrike">
                <a:solidFill>
                  <a:srgbClr val="c9211e"/>
                </a:solidFill>
                <a:highlight>
                  <a:srgbClr val="ffff00"/>
                </a:highlight>
                <a:latin typeface="Arial"/>
              </a:rPr>
              <a:t>c) Gürültü </a:t>
            </a:r>
            <a:endParaRPr b="0" lang="tr-TR" sz="2400" spc="-1" strike="noStrike">
              <a:solidFill>
                <a:srgbClr val="ffffff"/>
              </a:solidFill>
              <a:latin typeface="Arial"/>
            </a:endParaRPr>
          </a:p>
          <a:p>
            <a:pPr indent="0">
              <a:lnSpc>
                <a:spcPct val="100000"/>
              </a:lnSpc>
              <a:spcAft>
                <a:spcPts val="286"/>
              </a:spcAft>
              <a:buNone/>
              <a:tabLst>
                <a:tab algn="l" pos="0"/>
              </a:tabLst>
            </a:pPr>
            <a:r>
              <a:rPr b="0" lang="tr-TR" sz="2400" spc="-1" strike="noStrike">
                <a:solidFill>
                  <a:srgbClr val="ffffff"/>
                </a:solidFill>
                <a:latin typeface="Arial"/>
              </a:rPr>
              <a:t>d) Medya</a:t>
            </a:r>
            <a:endParaRPr b="0" lang="tr-TR" sz="2400" spc="-1" strike="noStrike">
              <a:solidFill>
                <a:srgbClr val="ffffff"/>
              </a:solidFill>
              <a:latin typeface="Arial"/>
            </a:endParaRPr>
          </a:p>
          <a:p>
            <a:pPr indent="0">
              <a:lnSpc>
                <a:spcPct val="100000"/>
              </a:lnSpc>
              <a:spcAft>
                <a:spcPts val="286"/>
              </a:spcAft>
              <a:buNone/>
              <a:tabLst>
                <a:tab algn="l" pos="0"/>
              </a:tabLst>
            </a:pPr>
            <a:r>
              <a:rPr b="0" lang="tr-TR" sz="2400" spc="-1" strike="noStrike">
                <a:solidFill>
                  <a:srgbClr val="ffffff"/>
                </a:solidFill>
                <a:latin typeface="Arial"/>
              </a:rPr>
              <a:t>e) Kanal </a:t>
            </a:r>
            <a:endParaRPr b="0" lang="tr-TR" sz="24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24</TotalTime>
  <Application>LibreOffice/7.4.3.2$Windows_x86 LibreOffice_project/1048a8393ae2eeec98dff31b5c133c5f1d08b890</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2024-04-04T11:10:48Z</dcterms:created>
  <dc:creator/>
  <dc:description/>
  <dc:language>tr-TR</dc:language>
  <cp:lastModifiedBy/>
  <dcterms:modified xsi:type="dcterms:W3CDTF">2024-04-04T11:35:38Z</dcterms:modified>
  <cp:revision>12</cp:revision>
  <dc:subject/>
  <dc:title/>
</cp:coreProperties>
</file>