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2ECAB5AC-375E-4153-876F-E6323D233B7F}" type="slidenum">
              <a:t>&lt;#&gt;</a:t>
            </a:fld>
          </a:p>
        </p:txBody>
      </p:sp>
      <p:sp>
        <p:nvSpPr>
          <p:cNvPr id="4" name="PlaceHolder 3"/>
          <p:cNvSpPr>
            <a:spLocks noGrp="1"/>
          </p:cNvSpPr>
          <p:nvPr>
            <p:ph type="dt" idx="1"/>
          </p:nvPr>
        </p:nvSpPr>
        <p:spPr/>
        <p:txBody>
          <a:bodyPr/>
          <a:p>
            <a:r>
              <a:rPr lang="tr-T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27" name="PlaceHolder 2"/>
          <p:cNvSpPr>
            <a:spLocks noGrp="1"/>
          </p:cNvSpPr>
          <p:nvPr>
            <p:ph/>
          </p:nvPr>
        </p:nvSpPr>
        <p:spPr>
          <a:xfrm>
            <a:off x="1584000" y="64800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28" name="PlaceHolder 3"/>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517FCB3-027F-41D0-BBC2-97C3A2838C8B}" type="slidenum">
              <a:t>&lt;#&gt;</a:t>
            </a:fld>
          </a:p>
        </p:txBody>
      </p:sp>
      <p:sp>
        <p:nvSpPr>
          <p:cNvPr id="7" name="PlaceHolder 6"/>
          <p:cNvSpPr>
            <a:spLocks noGrp="1"/>
          </p:cNvSpPr>
          <p:nvPr>
            <p:ph type="dt" idx="1"/>
          </p:nvPr>
        </p:nvSpPr>
        <p:spPr/>
        <p:txBody>
          <a:bodyPr/>
          <a:p>
            <a:r>
              <a:rPr lang="tr-T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30"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1"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2"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3" name="PlaceHolder 5"/>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F710168-DF3B-4C18-B0F0-D59FDD1026E0}" type="slidenum">
              <a:t>&lt;#&gt;</a:t>
            </a:fld>
          </a:p>
        </p:txBody>
      </p:sp>
      <p:sp>
        <p:nvSpPr>
          <p:cNvPr id="9" name="PlaceHolder 8"/>
          <p:cNvSpPr>
            <a:spLocks noGrp="1"/>
          </p:cNvSpPr>
          <p:nvPr>
            <p:ph type="dt" idx="1"/>
          </p:nvPr>
        </p:nvSpPr>
        <p:spPr/>
        <p:txBody>
          <a:bodyPr/>
          <a:p>
            <a:r>
              <a:rPr lang="tr-T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35" name="PlaceHolder 2"/>
          <p:cNvSpPr>
            <a:spLocks noGrp="1"/>
          </p:cNvSpPr>
          <p:nvPr>
            <p:ph/>
          </p:nvPr>
        </p:nvSpPr>
        <p:spPr>
          <a:xfrm>
            <a:off x="158400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6" name="PlaceHolder 3"/>
          <p:cNvSpPr>
            <a:spLocks noGrp="1"/>
          </p:cNvSpPr>
          <p:nvPr>
            <p:ph/>
          </p:nvPr>
        </p:nvSpPr>
        <p:spPr>
          <a:xfrm>
            <a:off x="377496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7" name="PlaceHolder 4"/>
          <p:cNvSpPr>
            <a:spLocks noGrp="1"/>
          </p:cNvSpPr>
          <p:nvPr>
            <p:ph/>
          </p:nvPr>
        </p:nvSpPr>
        <p:spPr>
          <a:xfrm>
            <a:off x="596592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8" name="PlaceHolder 5"/>
          <p:cNvSpPr>
            <a:spLocks noGrp="1"/>
          </p:cNvSpPr>
          <p:nvPr>
            <p:ph/>
          </p:nvPr>
        </p:nvSpPr>
        <p:spPr>
          <a:xfrm>
            <a:off x="158400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39" name="PlaceHolder 6"/>
          <p:cNvSpPr>
            <a:spLocks noGrp="1"/>
          </p:cNvSpPr>
          <p:nvPr>
            <p:ph/>
          </p:nvPr>
        </p:nvSpPr>
        <p:spPr>
          <a:xfrm>
            <a:off x="377496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40" name="PlaceHolder 7"/>
          <p:cNvSpPr>
            <a:spLocks noGrp="1"/>
          </p:cNvSpPr>
          <p:nvPr>
            <p:ph/>
          </p:nvPr>
        </p:nvSpPr>
        <p:spPr>
          <a:xfrm>
            <a:off x="596592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15716E4-231C-4F6F-952D-4E72EC05F229}" type="slidenum">
              <a:t>&lt;#&gt;</a:t>
            </a:fld>
          </a:p>
        </p:txBody>
      </p:sp>
      <p:sp>
        <p:nvSpPr>
          <p:cNvPr id="11" name="PlaceHolder 10"/>
          <p:cNvSpPr>
            <a:spLocks noGrp="1"/>
          </p:cNvSpPr>
          <p:nvPr>
            <p:ph type="dt" idx="1"/>
          </p:nvPr>
        </p:nvSpPr>
        <p:spPr/>
        <p:txBody>
          <a:bodyPr/>
          <a:p>
            <a:r>
              <a:rPr lang="tr-T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48" name="PlaceHolder 2"/>
          <p:cNvSpPr>
            <a:spLocks noGrp="1"/>
          </p:cNvSpPr>
          <p:nvPr>
            <p:ph type="subTitle"/>
          </p:nvPr>
        </p:nvSpPr>
        <p:spPr>
          <a:xfrm>
            <a:off x="1584000" y="648000"/>
            <a:ext cx="647964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50" name="PlaceHolder 2"/>
          <p:cNvSpPr>
            <a:spLocks noGrp="1"/>
          </p:cNvSpPr>
          <p:nvPr>
            <p:ph/>
          </p:nvPr>
        </p:nvSpPr>
        <p:spPr>
          <a:xfrm>
            <a:off x="1584000" y="648000"/>
            <a:ext cx="647964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52"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3"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144000" y="3888000"/>
            <a:ext cx="9000000" cy="305352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57"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8"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9"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6" name="PlaceHolder 2"/>
          <p:cNvSpPr>
            <a:spLocks noGrp="1"/>
          </p:cNvSpPr>
          <p:nvPr>
            <p:ph type="subTitle"/>
          </p:nvPr>
        </p:nvSpPr>
        <p:spPr>
          <a:xfrm>
            <a:off x="1584000" y="648000"/>
            <a:ext cx="6479640" cy="3288600"/>
          </a:xfrm>
          <a:prstGeom prst="rect">
            <a:avLst/>
          </a:prstGeom>
          <a:noFill/>
          <a:ln w="0">
            <a:noFill/>
          </a:ln>
        </p:spPr>
        <p:txBody>
          <a:bodyPr lIns="0" rIns="0" tIns="0" bIns="0" anchor="ctr">
            <a:noAutofit/>
          </a:bodyPr>
          <a:p>
            <a:pPr indent="0" algn="ctr">
              <a:buNone/>
            </a:pPr>
            <a:endParaRPr b="0" lang="tr-T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0C2DE57-E377-47C2-9C84-03F0383F40C8}" type="slidenum">
              <a:t>&lt;#&gt;</a:t>
            </a:fld>
          </a:p>
        </p:txBody>
      </p:sp>
      <p:sp>
        <p:nvSpPr>
          <p:cNvPr id="6" name="PlaceHolder 5"/>
          <p:cNvSpPr>
            <a:spLocks noGrp="1"/>
          </p:cNvSpPr>
          <p:nvPr>
            <p:ph type="dt" idx="1"/>
          </p:nvPr>
        </p:nvSpPr>
        <p:spPr/>
        <p:txBody>
          <a:bodyPr/>
          <a:p>
            <a:r>
              <a:rPr lang="tr-T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61"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3" name="PlaceHolder 4"/>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65"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7" name="PlaceHolder 4"/>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69" name="PlaceHolder 2"/>
          <p:cNvSpPr>
            <a:spLocks noGrp="1"/>
          </p:cNvSpPr>
          <p:nvPr>
            <p:ph/>
          </p:nvPr>
        </p:nvSpPr>
        <p:spPr>
          <a:xfrm>
            <a:off x="1584000" y="64800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3"/>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72"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4"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5" name="PlaceHolder 5"/>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ffffff"/>
              </a:solidFill>
              <a:latin typeface="Arial"/>
            </a:endParaRPr>
          </a:p>
        </p:txBody>
      </p:sp>
      <p:sp>
        <p:nvSpPr>
          <p:cNvPr id="77" name="PlaceHolder 2"/>
          <p:cNvSpPr>
            <a:spLocks noGrp="1"/>
          </p:cNvSpPr>
          <p:nvPr>
            <p:ph/>
          </p:nvPr>
        </p:nvSpPr>
        <p:spPr>
          <a:xfrm>
            <a:off x="158400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3"/>
          <p:cNvSpPr>
            <a:spLocks noGrp="1"/>
          </p:cNvSpPr>
          <p:nvPr>
            <p:ph/>
          </p:nvPr>
        </p:nvSpPr>
        <p:spPr>
          <a:xfrm>
            <a:off x="377496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9" name="PlaceHolder 4"/>
          <p:cNvSpPr>
            <a:spLocks noGrp="1"/>
          </p:cNvSpPr>
          <p:nvPr>
            <p:ph/>
          </p:nvPr>
        </p:nvSpPr>
        <p:spPr>
          <a:xfrm>
            <a:off x="596592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0" name="PlaceHolder 5"/>
          <p:cNvSpPr>
            <a:spLocks noGrp="1"/>
          </p:cNvSpPr>
          <p:nvPr>
            <p:ph/>
          </p:nvPr>
        </p:nvSpPr>
        <p:spPr>
          <a:xfrm>
            <a:off x="158400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6"/>
          <p:cNvSpPr>
            <a:spLocks noGrp="1"/>
          </p:cNvSpPr>
          <p:nvPr>
            <p:ph/>
          </p:nvPr>
        </p:nvSpPr>
        <p:spPr>
          <a:xfrm>
            <a:off x="377496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7"/>
          <p:cNvSpPr>
            <a:spLocks noGrp="1"/>
          </p:cNvSpPr>
          <p:nvPr>
            <p:ph/>
          </p:nvPr>
        </p:nvSpPr>
        <p:spPr>
          <a:xfrm>
            <a:off x="596592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68575D6B-F7B2-41FB-A575-6E56E1F010B1}" type="slidenum">
              <a:t>&lt;#&gt;</a:t>
            </a:fld>
          </a:p>
        </p:txBody>
      </p:sp>
      <p:sp>
        <p:nvSpPr>
          <p:cNvPr id="4" name="PlaceHolder 3"/>
          <p:cNvSpPr>
            <a:spLocks noGrp="1"/>
          </p:cNvSpPr>
          <p:nvPr>
            <p:ph type="dt" idx="4"/>
          </p:nvPr>
        </p:nvSpPr>
        <p:spPr/>
        <p:txBody>
          <a:bodyPr/>
          <a:p>
            <a:r>
              <a:rPr lang="tr-TR"/>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0"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01" name="PlaceHolder 2"/>
          <p:cNvSpPr>
            <a:spLocks noGrp="1"/>
          </p:cNvSpPr>
          <p:nvPr>
            <p:ph type="subTitle"/>
          </p:nvPr>
        </p:nvSpPr>
        <p:spPr>
          <a:xfrm>
            <a:off x="1584000" y="648000"/>
            <a:ext cx="6479640" cy="3288600"/>
          </a:xfrm>
          <a:prstGeom prst="rect">
            <a:avLst/>
          </a:prstGeom>
          <a:noFill/>
          <a:ln w="0">
            <a:noFill/>
          </a:ln>
        </p:spPr>
        <p:txBody>
          <a:bodyPr lIns="0" rIns="0" tIns="0" bIns="0" anchor="ctr">
            <a:noAutofit/>
          </a:bodyPr>
          <a:p>
            <a:pPr indent="0" algn="ctr">
              <a:buNone/>
            </a:pPr>
            <a:endParaRPr b="0" lang="tr-TR"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721465BA-5512-4371-B464-E150690A5FC6}" type="slidenum">
              <a:t>&lt;#&gt;</a:t>
            </a:fld>
          </a:p>
        </p:txBody>
      </p:sp>
      <p:sp>
        <p:nvSpPr>
          <p:cNvPr id="6" name="PlaceHolder 5"/>
          <p:cNvSpPr>
            <a:spLocks noGrp="1"/>
          </p:cNvSpPr>
          <p:nvPr>
            <p:ph type="dt" idx="4"/>
          </p:nvPr>
        </p:nvSpPr>
        <p:spPr/>
        <p:txBody>
          <a:bodyPr/>
          <a:p>
            <a:r>
              <a:rPr lang="tr-TR"/>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03" name="PlaceHolder 2"/>
          <p:cNvSpPr>
            <a:spLocks noGrp="1"/>
          </p:cNvSpPr>
          <p:nvPr>
            <p:ph/>
          </p:nvPr>
        </p:nvSpPr>
        <p:spPr>
          <a:xfrm>
            <a:off x="1584000" y="648000"/>
            <a:ext cx="647964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EF9B4E52-D971-45BC-A313-E2981FDF043B}" type="slidenum">
              <a:t>&lt;#&gt;</a:t>
            </a:fld>
          </a:p>
        </p:txBody>
      </p:sp>
      <p:sp>
        <p:nvSpPr>
          <p:cNvPr id="6" name="PlaceHolder 5"/>
          <p:cNvSpPr>
            <a:spLocks noGrp="1"/>
          </p:cNvSpPr>
          <p:nvPr>
            <p:ph type="dt" idx="4"/>
          </p:nvPr>
        </p:nvSpPr>
        <p:spPr/>
        <p:txBody>
          <a:bodyPr/>
          <a:p>
            <a:r>
              <a:rPr lang="tr-TR"/>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05"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06"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B522165-FD5C-4147-83A8-CA0A8CD86636}" type="slidenum">
              <a:t>&lt;#&gt;</a:t>
            </a:fld>
          </a:p>
        </p:txBody>
      </p:sp>
      <p:sp>
        <p:nvSpPr>
          <p:cNvPr id="7" name="PlaceHolder 6"/>
          <p:cNvSpPr>
            <a:spLocks noGrp="1"/>
          </p:cNvSpPr>
          <p:nvPr>
            <p:ph type="dt" idx="4"/>
          </p:nvPr>
        </p:nvSpPr>
        <p:spPr/>
        <p:txBody>
          <a:bodyPr/>
          <a:p>
            <a:r>
              <a:rPr lang="tr-TR"/>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7"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2E6A30DA-D176-4D15-914B-A9C7633F2188}" type="slidenum">
              <a:t>&lt;#&gt;</a:t>
            </a:fld>
          </a:p>
        </p:txBody>
      </p:sp>
      <p:sp>
        <p:nvSpPr>
          <p:cNvPr id="5" name="PlaceHolder 4"/>
          <p:cNvSpPr>
            <a:spLocks noGrp="1"/>
          </p:cNvSpPr>
          <p:nvPr>
            <p:ph type="dt" idx="4"/>
          </p:nvPr>
        </p:nvSpPr>
        <p:spPr/>
        <p:txBody>
          <a:bodyPr/>
          <a:p>
            <a:r>
              <a:rPr lang="tr-T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8" name="PlaceHolder 2"/>
          <p:cNvSpPr>
            <a:spLocks noGrp="1"/>
          </p:cNvSpPr>
          <p:nvPr>
            <p:ph/>
          </p:nvPr>
        </p:nvSpPr>
        <p:spPr>
          <a:xfrm>
            <a:off x="1584000" y="648000"/>
            <a:ext cx="647964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F501ADF-ECA9-436B-B329-066B796F30AB}" type="slidenum">
              <a:t>&lt;#&gt;</a:t>
            </a:fld>
          </a:p>
        </p:txBody>
      </p:sp>
      <p:sp>
        <p:nvSpPr>
          <p:cNvPr id="6" name="PlaceHolder 5"/>
          <p:cNvSpPr>
            <a:spLocks noGrp="1"/>
          </p:cNvSpPr>
          <p:nvPr>
            <p:ph type="dt" idx="1"/>
          </p:nvPr>
        </p:nvSpPr>
        <p:spPr/>
        <p:txBody>
          <a:bodyPr/>
          <a:p>
            <a:r>
              <a:rPr lang="tr-TR"/>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8" name="PlaceHolder 1"/>
          <p:cNvSpPr>
            <a:spLocks noGrp="1"/>
          </p:cNvSpPr>
          <p:nvPr>
            <p:ph type="subTitle"/>
          </p:nvPr>
        </p:nvSpPr>
        <p:spPr>
          <a:xfrm>
            <a:off x="144000" y="3888000"/>
            <a:ext cx="9000000" cy="3053520"/>
          </a:xfrm>
          <a:prstGeom prst="rect">
            <a:avLst/>
          </a:prstGeom>
          <a:noFill/>
          <a:ln w="0">
            <a:noFill/>
          </a:ln>
        </p:spPr>
        <p:txBody>
          <a:bodyPr lIns="0" rIns="0" tIns="0" bIns="0" anchor="ctr">
            <a:noAutofit/>
          </a:bodyPr>
          <a:p>
            <a:pPr algn="ctr"/>
            <a:endParaRPr b="0" lang="tr-TR"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35C66B61-DAAE-4771-A153-A50C8726E7D9}" type="slidenum">
              <a:t>&lt;#&gt;</a:t>
            </a:fld>
          </a:p>
        </p:txBody>
      </p:sp>
      <p:sp>
        <p:nvSpPr>
          <p:cNvPr id="5" name="PlaceHolder 4"/>
          <p:cNvSpPr>
            <a:spLocks noGrp="1"/>
          </p:cNvSpPr>
          <p:nvPr>
            <p:ph type="dt" idx="4"/>
          </p:nvPr>
        </p:nvSpPr>
        <p:spPr/>
        <p:txBody>
          <a:bodyPr/>
          <a:p>
            <a:r>
              <a:rPr lang="tr-TR"/>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10"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1"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2"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964BBE0-2597-4047-8111-57DA1ED3D31C}" type="slidenum">
              <a:t>&lt;#&gt;</a:t>
            </a:fld>
          </a:p>
        </p:txBody>
      </p:sp>
      <p:sp>
        <p:nvSpPr>
          <p:cNvPr id="8" name="PlaceHolder 7"/>
          <p:cNvSpPr>
            <a:spLocks noGrp="1"/>
          </p:cNvSpPr>
          <p:nvPr>
            <p:ph type="dt" idx="4"/>
          </p:nvPr>
        </p:nvSpPr>
        <p:spPr/>
        <p:txBody>
          <a:bodyPr/>
          <a:p>
            <a:r>
              <a:rPr lang="tr-TR"/>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14"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5"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6" name="PlaceHolder 4"/>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D01C4E7F-7A08-44CE-A24D-DB9BC0D1C791}" type="slidenum">
              <a:t>&lt;#&gt;</a:t>
            </a:fld>
          </a:p>
        </p:txBody>
      </p:sp>
      <p:sp>
        <p:nvSpPr>
          <p:cNvPr id="8" name="PlaceHolder 7"/>
          <p:cNvSpPr>
            <a:spLocks noGrp="1"/>
          </p:cNvSpPr>
          <p:nvPr>
            <p:ph type="dt" idx="4"/>
          </p:nvPr>
        </p:nvSpPr>
        <p:spPr/>
        <p:txBody>
          <a:bodyPr/>
          <a:p>
            <a:r>
              <a:rPr lang="tr-TR"/>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18"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9"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20" name="PlaceHolder 4"/>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91FFCD9-A4A8-4D03-8F58-B1DCF64D28DB}" type="slidenum">
              <a:t>&lt;#&gt;</a:t>
            </a:fld>
          </a:p>
        </p:txBody>
      </p:sp>
      <p:sp>
        <p:nvSpPr>
          <p:cNvPr id="8" name="PlaceHolder 7"/>
          <p:cNvSpPr>
            <a:spLocks noGrp="1"/>
          </p:cNvSpPr>
          <p:nvPr>
            <p:ph type="dt" idx="4"/>
          </p:nvPr>
        </p:nvSpPr>
        <p:spPr/>
        <p:txBody>
          <a:bodyPr/>
          <a:p>
            <a:r>
              <a:rPr lang="tr-TR"/>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22" name="PlaceHolder 2"/>
          <p:cNvSpPr>
            <a:spLocks noGrp="1"/>
          </p:cNvSpPr>
          <p:nvPr>
            <p:ph/>
          </p:nvPr>
        </p:nvSpPr>
        <p:spPr>
          <a:xfrm>
            <a:off x="1584000" y="64800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23" name="PlaceHolder 3"/>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184CFF38-232D-4F59-9CB3-8B1E41F91E60}" type="slidenum">
              <a:t>&lt;#&gt;</a:t>
            </a:fld>
          </a:p>
        </p:txBody>
      </p:sp>
      <p:sp>
        <p:nvSpPr>
          <p:cNvPr id="7" name="PlaceHolder 6"/>
          <p:cNvSpPr>
            <a:spLocks noGrp="1"/>
          </p:cNvSpPr>
          <p:nvPr>
            <p:ph type="dt" idx="4"/>
          </p:nvPr>
        </p:nvSpPr>
        <p:spPr/>
        <p:txBody>
          <a:bodyPr/>
          <a:p>
            <a:r>
              <a:rPr lang="tr-TR"/>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25"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26"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27"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28" name="PlaceHolder 5"/>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219CA805-87AD-465E-80BB-3C1AA5238F3D}" type="slidenum">
              <a:t>&lt;#&gt;</a:t>
            </a:fld>
          </a:p>
        </p:txBody>
      </p:sp>
      <p:sp>
        <p:nvSpPr>
          <p:cNvPr id="9" name="PlaceHolder 8"/>
          <p:cNvSpPr>
            <a:spLocks noGrp="1"/>
          </p:cNvSpPr>
          <p:nvPr>
            <p:ph type="dt" idx="4"/>
          </p:nvPr>
        </p:nvSpPr>
        <p:spPr/>
        <p:txBody>
          <a:bodyPr/>
          <a:p>
            <a:r>
              <a:rPr lang="tr-TR"/>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30" name="PlaceHolder 2"/>
          <p:cNvSpPr>
            <a:spLocks noGrp="1"/>
          </p:cNvSpPr>
          <p:nvPr>
            <p:ph/>
          </p:nvPr>
        </p:nvSpPr>
        <p:spPr>
          <a:xfrm>
            <a:off x="158400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31" name="PlaceHolder 3"/>
          <p:cNvSpPr>
            <a:spLocks noGrp="1"/>
          </p:cNvSpPr>
          <p:nvPr>
            <p:ph/>
          </p:nvPr>
        </p:nvSpPr>
        <p:spPr>
          <a:xfrm>
            <a:off x="377496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32" name="PlaceHolder 4"/>
          <p:cNvSpPr>
            <a:spLocks noGrp="1"/>
          </p:cNvSpPr>
          <p:nvPr>
            <p:ph/>
          </p:nvPr>
        </p:nvSpPr>
        <p:spPr>
          <a:xfrm>
            <a:off x="5965920" y="64800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33" name="PlaceHolder 5"/>
          <p:cNvSpPr>
            <a:spLocks noGrp="1"/>
          </p:cNvSpPr>
          <p:nvPr>
            <p:ph/>
          </p:nvPr>
        </p:nvSpPr>
        <p:spPr>
          <a:xfrm>
            <a:off x="158400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34" name="PlaceHolder 6"/>
          <p:cNvSpPr>
            <a:spLocks noGrp="1"/>
          </p:cNvSpPr>
          <p:nvPr>
            <p:ph/>
          </p:nvPr>
        </p:nvSpPr>
        <p:spPr>
          <a:xfrm>
            <a:off x="377496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35" name="PlaceHolder 7"/>
          <p:cNvSpPr>
            <a:spLocks noGrp="1"/>
          </p:cNvSpPr>
          <p:nvPr>
            <p:ph/>
          </p:nvPr>
        </p:nvSpPr>
        <p:spPr>
          <a:xfrm>
            <a:off x="5965920" y="2365920"/>
            <a:ext cx="20862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47ECCA2E-F487-4C83-887E-5E44CE7318CF}" type="slidenum">
              <a:t>&lt;#&gt;</a:t>
            </a:fld>
          </a:p>
        </p:txBody>
      </p:sp>
      <p:sp>
        <p:nvSpPr>
          <p:cNvPr id="11" name="PlaceHolder 10"/>
          <p:cNvSpPr>
            <a:spLocks noGrp="1"/>
          </p:cNvSpPr>
          <p:nvPr>
            <p:ph type="dt" idx="4"/>
          </p:nvPr>
        </p:nvSpPr>
        <p:spPr/>
        <p:txBody>
          <a:bodyPr/>
          <a:p>
            <a:r>
              <a:rPr lang="tr-T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0"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1"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6DCF37B-B3FF-4400-B2BE-8E47AEF1CE43}" type="slidenum">
              <a:t>&lt;#&gt;</a:t>
            </a:fld>
          </a:p>
        </p:txBody>
      </p:sp>
      <p:sp>
        <p:nvSpPr>
          <p:cNvPr id="7" name="PlaceHolder 6"/>
          <p:cNvSpPr>
            <a:spLocks noGrp="1"/>
          </p:cNvSpPr>
          <p:nvPr>
            <p:ph type="dt" idx="1"/>
          </p:nvPr>
        </p:nvSpPr>
        <p:spPr/>
        <p:txBody>
          <a:bodyPr/>
          <a:p>
            <a:r>
              <a:rPr lang="tr-T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482B7D9-6EDA-4E71-AD30-37F0CF26FB8B}" type="slidenum">
              <a:t>&lt;#&gt;</a:t>
            </a:fld>
          </a:p>
        </p:txBody>
      </p:sp>
      <p:sp>
        <p:nvSpPr>
          <p:cNvPr id="5" name="PlaceHolder 4"/>
          <p:cNvSpPr>
            <a:spLocks noGrp="1"/>
          </p:cNvSpPr>
          <p:nvPr>
            <p:ph type="dt" idx="1"/>
          </p:nvPr>
        </p:nvSpPr>
        <p:spPr/>
        <p:txBody>
          <a:bodyPr/>
          <a:p>
            <a:r>
              <a:rPr lang="tr-T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44000" y="3888000"/>
            <a:ext cx="9000000" cy="3053520"/>
          </a:xfrm>
          <a:prstGeom prst="rect">
            <a:avLst/>
          </a:prstGeom>
          <a:noFill/>
          <a:ln w="0">
            <a:noFill/>
          </a:ln>
        </p:spPr>
        <p:txBody>
          <a:bodyPr lIns="0" rIns="0" tIns="0" bIns="0" anchor="ctr">
            <a:noAutofit/>
          </a:bodyPr>
          <a:p>
            <a:pPr algn="ctr"/>
            <a:endParaRPr b="0" lang="tr-T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C420F6A-E9B0-47FE-A9E0-5703F06172E1}" type="slidenum">
              <a:t>&lt;#&gt;</a:t>
            </a:fld>
          </a:p>
        </p:txBody>
      </p:sp>
      <p:sp>
        <p:nvSpPr>
          <p:cNvPr id="5" name="PlaceHolder 4"/>
          <p:cNvSpPr>
            <a:spLocks noGrp="1"/>
          </p:cNvSpPr>
          <p:nvPr>
            <p:ph type="dt" idx="1"/>
          </p:nvPr>
        </p:nvSpPr>
        <p:spPr/>
        <p:txBody>
          <a:bodyPr/>
          <a:p>
            <a:r>
              <a:rPr lang="tr-T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5"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6" name="PlaceHolder 3"/>
          <p:cNvSpPr>
            <a:spLocks noGrp="1"/>
          </p:cNvSpPr>
          <p:nvPr>
            <p:ph/>
          </p:nvPr>
        </p:nvSpPr>
        <p:spPr>
          <a:xfrm>
            <a:off x="490428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17" name="PlaceHolder 4"/>
          <p:cNvSpPr>
            <a:spLocks noGrp="1"/>
          </p:cNvSpPr>
          <p:nvPr>
            <p:ph/>
          </p:nvPr>
        </p:nvSpPr>
        <p:spPr>
          <a:xfrm>
            <a:off x="158400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25E764A-3071-46DB-B8D1-E8890DF98688}" type="slidenum">
              <a:t>&lt;#&gt;</a:t>
            </a:fld>
          </a:p>
        </p:txBody>
      </p:sp>
      <p:sp>
        <p:nvSpPr>
          <p:cNvPr id="8" name="PlaceHolder 7"/>
          <p:cNvSpPr>
            <a:spLocks noGrp="1"/>
          </p:cNvSpPr>
          <p:nvPr>
            <p:ph type="dt" idx="1"/>
          </p:nvPr>
        </p:nvSpPr>
        <p:spPr/>
        <p:txBody>
          <a:bodyPr/>
          <a:p>
            <a:r>
              <a:rPr lang="tr-T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19" name="PlaceHolder 2"/>
          <p:cNvSpPr>
            <a:spLocks noGrp="1"/>
          </p:cNvSpPr>
          <p:nvPr>
            <p:ph/>
          </p:nvPr>
        </p:nvSpPr>
        <p:spPr>
          <a:xfrm>
            <a:off x="1584000" y="648000"/>
            <a:ext cx="316188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20"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21" name="PlaceHolder 4"/>
          <p:cNvSpPr>
            <a:spLocks noGrp="1"/>
          </p:cNvSpPr>
          <p:nvPr>
            <p:ph/>
          </p:nvPr>
        </p:nvSpPr>
        <p:spPr>
          <a:xfrm>
            <a:off x="4904280" y="236592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165FB26-85E1-4B84-B476-72ECA2AE10E3}" type="slidenum">
              <a:t>&lt;#&gt;</a:t>
            </a:fld>
          </a:p>
        </p:txBody>
      </p:sp>
      <p:sp>
        <p:nvSpPr>
          <p:cNvPr id="8" name="PlaceHolder 7"/>
          <p:cNvSpPr>
            <a:spLocks noGrp="1"/>
          </p:cNvSpPr>
          <p:nvPr>
            <p:ph type="dt" idx="1"/>
          </p:nvPr>
        </p:nvSpPr>
        <p:spPr/>
        <p:txBody>
          <a:bodyPr/>
          <a:p>
            <a:r>
              <a:rPr lang="tr-T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endParaRPr b="0" lang="tr-TR" sz="4400" spc="-1" strike="noStrike">
              <a:solidFill>
                <a:srgbClr val="000000"/>
              </a:solidFill>
              <a:latin typeface="Arial"/>
            </a:endParaRPr>
          </a:p>
        </p:txBody>
      </p:sp>
      <p:sp>
        <p:nvSpPr>
          <p:cNvPr id="23" name="PlaceHolder 2"/>
          <p:cNvSpPr>
            <a:spLocks noGrp="1"/>
          </p:cNvSpPr>
          <p:nvPr>
            <p:ph/>
          </p:nvPr>
        </p:nvSpPr>
        <p:spPr>
          <a:xfrm>
            <a:off x="158400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24" name="PlaceHolder 3"/>
          <p:cNvSpPr>
            <a:spLocks noGrp="1"/>
          </p:cNvSpPr>
          <p:nvPr>
            <p:ph/>
          </p:nvPr>
        </p:nvSpPr>
        <p:spPr>
          <a:xfrm>
            <a:off x="4904280" y="648000"/>
            <a:ext cx="316188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25" name="PlaceHolder 4"/>
          <p:cNvSpPr>
            <a:spLocks noGrp="1"/>
          </p:cNvSpPr>
          <p:nvPr>
            <p:ph/>
          </p:nvPr>
        </p:nvSpPr>
        <p:spPr>
          <a:xfrm>
            <a:off x="1584000" y="2365920"/>
            <a:ext cx="64796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9583A76-4E31-4A23-A2B8-739A1C16B8D2}" type="slidenum">
              <a:t>&lt;#&gt;</a:t>
            </a:fld>
          </a:p>
        </p:txBody>
      </p:sp>
      <p:sp>
        <p:nvSpPr>
          <p:cNvPr id="8" name="PlaceHolder 7"/>
          <p:cNvSpPr>
            <a:spLocks noGrp="1"/>
          </p:cNvSpPr>
          <p:nvPr>
            <p:ph type="dt" idx="1"/>
          </p:nvPr>
        </p:nvSpPr>
        <p:spPr/>
        <p:txBody>
          <a:bodyPr/>
          <a:p>
            <a:r>
              <a:rPr lang="tr-T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a:noFill/>
          <a:ln w="0">
            <a:noFill/>
          </a:ln>
        </p:spPr>
        <p:txBody>
          <a:bodyPr lIns="0" rIns="0" tIns="0" bIns="0" anchor="ctr">
            <a:noAutofit/>
          </a:bodyPr>
          <a:p>
            <a:pPr indent="0" algn="ctr">
              <a:buNone/>
            </a:pPr>
            <a:r>
              <a:rPr b="0" lang="tr-TR" sz="4400" spc="-1" strike="noStrike">
                <a:solidFill>
                  <a:srgbClr val="000000"/>
                </a:solidFill>
                <a:latin typeface="Arial"/>
              </a:rPr>
              <a:t>Ana başlık metnini düzenlemek için tıklayın</a:t>
            </a:r>
            <a:endParaRPr b="0" lang="tr-TR" sz="4400" spc="-1" strike="noStrike">
              <a:solidFill>
                <a:srgbClr val="000000"/>
              </a:solidFill>
              <a:latin typeface="Arial"/>
            </a:endParaRPr>
          </a:p>
        </p:txBody>
      </p:sp>
      <p:sp>
        <p:nvSpPr>
          <p:cNvPr id="1" name="PlaceHolder 2"/>
          <p:cNvSpPr>
            <a:spLocks noGrp="1"/>
          </p:cNvSpPr>
          <p:nvPr>
            <p:ph type="body"/>
          </p:nvPr>
        </p:nvSpPr>
        <p:spPr>
          <a:xfrm>
            <a:off x="504000" y="1326600"/>
            <a:ext cx="9071640" cy="32882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tr-TR" sz="3200" spc="-1" strike="noStrike">
                <a:solidFill>
                  <a:srgbClr val="000000"/>
                </a:solidFill>
                <a:latin typeface="Arial"/>
              </a:rPr>
              <a:t>Anahat metninin biçimini düzenlemek için tıklayın</a:t>
            </a:r>
            <a:endParaRPr b="0" lang="tr-T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tr-TR" sz="2800" spc="-1" strike="noStrike">
                <a:solidFill>
                  <a:srgbClr val="000000"/>
                </a:solidFill>
                <a:latin typeface="Arial"/>
              </a:rPr>
              <a:t>İkinci Anahat Düzeyi</a:t>
            </a:r>
            <a:endParaRPr b="0" lang="tr-T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tr-TR" sz="2400" spc="-1" strike="noStrike">
                <a:solidFill>
                  <a:srgbClr val="000000"/>
                </a:solidFill>
                <a:latin typeface="Arial"/>
              </a:rPr>
              <a:t>Üçüncü Anahat Düzeyi</a:t>
            </a:r>
            <a:endParaRPr b="0" lang="tr-T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tr-TR" sz="2000" spc="-1" strike="noStrike">
                <a:solidFill>
                  <a:srgbClr val="000000"/>
                </a:solidFill>
                <a:latin typeface="Arial"/>
              </a:rPr>
              <a:t>Dördüncü Anahat Düzeyi</a:t>
            </a:r>
            <a:endParaRPr b="0" lang="tr-T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tr-TR" sz="2000" spc="-1" strike="noStrike">
                <a:solidFill>
                  <a:srgbClr val="000000"/>
                </a:solidFill>
                <a:latin typeface="Arial"/>
              </a:rPr>
              <a:t>Beşinci Anahat Düzeyi</a:t>
            </a:r>
            <a:endParaRPr b="0" lang="tr-T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tr-TR" sz="2000" spc="-1" strike="noStrike">
                <a:solidFill>
                  <a:srgbClr val="000000"/>
                </a:solidFill>
                <a:latin typeface="Arial"/>
              </a:rPr>
              <a:t>Altıncı Anahat Düzeyi</a:t>
            </a:r>
            <a:endParaRPr b="0" lang="tr-T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tr-TR" sz="2000" spc="-1" strike="noStrike">
                <a:solidFill>
                  <a:srgbClr val="000000"/>
                </a:solidFill>
                <a:latin typeface="Arial"/>
              </a:rPr>
              <a:t>Yedinci Anahat Düzeyi</a:t>
            </a:r>
            <a:endParaRPr b="0" lang="tr-TR" sz="2000" spc="-1" strike="noStrike">
              <a:solidFill>
                <a:srgbClr val="000000"/>
              </a:solidFill>
              <a:latin typeface="Arial"/>
            </a:endParaRPr>
          </a:p>
        </p:txBody>
      </p:sp>
      <p:sp>
        <p:nvSpPr>
          <p:cNvPr id="2" name="PlaceHolder 3"/>
          <p:cNvSpPr>
            <a:spLocks noGrp="1"/>
          </p:cNvSpPr>
          <p:nvPr>
            <p:ph type="dt" idx="1"/>
          </p:nvPr>
        </p:nvSpPr>
        <p:spPr>
          <a:xfrm>
            <a:off x="504000" y="5165280"/>
            <a:ext cx="2348280" cy="390600"/>
          </a:xfrm>
          <a:prstGeom prst="rect">
            <a:avLst/>
          </a:prstGeom>
          <a:noFill/>
          <a:ln w="0">
            <a:noFill/>
          </a:ln>
        </p:spPr>
        <p:txBody>
          <a:bodyPr lIns="0" rIns="0" tIns="0" bIns="0" anchor="t">
            <a:noAutofit/>
          </a:bodyPr>
          <a:lstStyle>
            <a:lvl1pPr indent="0">
              <a:buNone/>
              <a:defRPr b="0" lang="tr-TR" sz="1400" spc="-1" strike="noStrike">
                <a:solidFill>
                  <a:srgbClr val="000000"/>
                </a:solidFill>
                <a:latin typeface="Times New Roman"/>
              </a:defRPr>
            </a:lvl1pPr>
          </a:lstStyle>
          <a:p>
            <a:pPr indent="0">
              <a:buNone/>
            </a:pPr>
            <a:r>
              <a:rPr b="0" lang="tr-TR" sz="1400" spc="-1" strike="noStrike">
                <a:solidFill>
                  <a:srgbClr val="000000"/>
                </a:solidFill>
                <a:latin typeface="Times New Roman"/>
              </a:rPr>
              <a:t>&lt;date/time&gt;</a:t>
            </a:r>
            <a:endParaRPr b="0" lang="tr-TR" sz="1400" spc="-1" strike="noStrike">
              <a:solidFill>
                <a:srgbClr val="000000"/>
              </a:solidFill>
              <a:latin typeface="Times New Roman"/>
            </a:endParaRPr>
          </a:p>
        </p:txBody>
      </p:sp>
      <p:sp>
        <p:nvSpPr>
          <p:cNvPr id="3" name="PlaceHolder 4"/>
          <p:cNvSpPr>
            <a:spLocks noGrp="1"/>
          </p:cNvSpPr>
          <p:nvPr>
            <p:ph type="ftr" idx="2"/>
          </p:nvPr>
        </p:nvSpPr>
        <p:spPr>
          <a:xfrm>
            <a:off x="3447360" y="5165280"/>
            <a:ext cx="3195000" cy="390600"/>
          </a:xfrm>
          <a:prstGeom prst="rect">
            <a:avLst/>
          </a:prstGeom>
          <a:noFill/>
          <a:ln w="0">
            <a:noFill/>
          </a:ln>
        </p:spPr>
        <p:txBody>
          <a:bodyPr lIns="0" rIns="0" tIns="0" bIns="0" anchor="t">
            <a:noAutofit/>
          </a:bodyPr>
          <a:lstStyle>
            <a:lvl1pPr indent="0" algn="ctr">
              <a:buNone/>
              <a:defRPr b="0" lang="tr-TR" sz="1400" spc="-1" strike="noStrike">
                <a:solidFill>
                  <a:srgbClr val="000000"/>
                </a:solidFill>
                <a:latin typeface="Times New Roman"/>
              </a:defRPr>
            </a:lvl1pPr>
          </a:lstStyle>
          <a:p>
            <a:pPr indent="0" algn="ctr">
              <a:buNone/>
            </a:pPr>
            <a:r>
              <a:rPr b="0" lang="tr-TR" sz="1400" spc="-1" strike="noStrike">
                <a:solidFill>
                  <a:srgbClr val="000000"/>
                </a:solidFill>
                <a:latin typeface="Times New Roman"/>
              </a:rPr>
              <a:t>&lt;footer&gt;</a:t>
            </a:r>
            <a:endParaRPr b="0" lang="tr-TR" sz="1400" spc="-1" strike="noStrike">
              <a:solidFill>
                <a:srgbClr val="000000"/>
              </a:solidFill>
              <a:latin typeface="Times New Roman"/>
            </a:endParaRPr>
          </a:p>
        </p:txBody>
      </p:sp>
      <p:sp>
        <p:nvSpPr>
          <p:cNvPr id="4" name="PlaceHolder 5"/>
          <p:cNvSpPr>
            <a:spLocks noGrp="1"/>
          </p:cNvSpPr>
          <p:nvPr>
            <p:ph type="sldNum" idx="3"/>
          </p:nvPr>
        </p:nvSpPr>
        <p:spPr>
          <a:xfrm>
            <a:off x="7227360" y="5165280"/>
            <a:ext cx="2348280" cy="390600"/>
          </a:xfrm>
          <a:prstGeom prst="rect">
            <a:avLst/>
          </a:prstGeom>
          <a:noFill/>
          <a:ln w="0">
            <a:noFill/>
          </a:ln>
        </p:spPr>
        <p:txBody>
          <a:bodyPr lIns="0" rIns="0" tIns="0" bIns="0" anchor="t">
            <a:noAutofit/>
          </a:bodyPr>
          <a:lstStyle>
            <a:lvl1pPr indent="0" algn="r">
              <a:buNone/>
              <a:defRPr b="0" lang="tr-TR" sz="1400" spc="-1" strike="noStrike">
                <a:solidFill>
                  <a:srgbClr val="000000"/>
                </a:solidFill>
                <a:latin typeface="Times New Roman"/>
              </a:defRPr>
            </a:lvl1pPr>
          </a:lstStyle>
          <a:p>
            <a:pPr indent="0" algn="r">
              <a:buNone/>
            </a:pPr>
            <a:fld id="{E70DA910-17CD-43DA-88DF-D0098E736846}" type="slidenum">
              <a:rPr b="0" lang="tr-TR" sz="1400" spc="-1" strike="noStrike">
                <a:solidFill>
                  <a:srgbClr val="000000"/>
                </a:solidFill>
                <a:latin typeface="Times New Roman"/>
              </a:rPr>
              <a:t>&lt;number&gt;</a:t>
            </a:fld>
            <a:endParaRPr b="0" lang="tr-T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44000" y="3888000"/>
            <a:ext cx="9000000" cy="658440"/>
          </a:xfrm>
          <a:prstGeom prst="rect">
            <a:avLst/>
          </a:prstGeom>
          <a:noFill/>
          <a:ln w="0">
            <a:noFill/>
          </a:ln>
        </p:spPr>
        <p:txBody>
          <a:bodyPr lIns="0" rIns="0" tIns="0" bIns="0" anchor="ctr">
            <a:noAutofit/>
          </a:bodyPr>
          <a:p>
            <a:pPr indent="0">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2" name="PlaceHolder 2"/>
          <p:cNvSpPr>
            <a:spLocks noGrp="1"/>
          </p:cNvSpPr>
          <p:nvPr>
            <p:ph type="body"/>
          </p:nvPr>
        </p:nvSpPr>
        <p:spPr>
          <a:xfrm>
            <a:off x="1584000" y="648000"/>
            <a:ext cx="6479640" cy="3288600"/>
          </a:xfrm>
          <a:prstGeom prst="rect">
            <a:avLst/>
          </a:prstGeom>
          <a:solidFill>
            <a:srgbClr val="729fcf"/>
          </a:solidFill>
          <a:ln w="0">
            <a:solidFill>
              <a:srgbClr val="3465a4"/>
            </a:solidFill>
          </a:ln>
        </p:spPr>
        <p:txBody>
          <a:bodyPr lIns="0" rIns="0" tIns="0" bIns="0" anchor="t">
            <a:noAutofit/>
          </a:bodyPr>
          <a:p>
            <a:pPr indent="0">
              <a:spcBef>
                <a:spcPts val="1417"/>
              </a:spcBef>
            </a:pPr>
            <a:r>
              <a:rPr b="0" lang="tr-TR" sz="3200" spc="-1" strike="noStrike">
                <a:solidFill>
                  <a:srgbClr val="000000"/>
                </a:solidFill>
                <a:latin typeface="Arial"/>
              </a:rPr>
              <a:t>Anahat metninin biçimini düzenlemek için tıklayın</a:t>
            </a:r>
            <a:endParaRPr b="0" lang="tr-TR" sz="3200" spc="-1" strike="noStrike">
              <a:solidFill>
                <a:srgbClr val="000000"/>
              </a:solidFill>
              <a:latin typeface="Arial"/>
            </a:endParaRPr>
          </a:p>
          <a:p>
            <a:pPr lvl="1" indent="0">
              <a:spcBef>
                <a:spcPts val="1134"/>
              </a:spcBef>
            </a:pPr>
            <a:r>
              <a:rPr b="0" lang="tr-TR" sz="2800" spc="-1" strike="noStrike">
                <a:solidFill>
                  <a:srgbClr val="000000"/>
                </a:solidFill>
                <a:latin typeface="Arial"/>
              </a:rPr>
              <a:t>İkinci Anahat Düzeyi</a:t>
            </a:r>
            <a:endParaRPr b="0" lang="tr-TR" sz="2800" spc="-1" strike="noStrike">
              <a:solidFill>
                <a:srgbClr val="000000"/>
              </a:solidFill>
              <a:latin typeface="Arial"/>
            </a:endParaRPr>
          </a:p>
          <a:p>
            <a:pPr lvl="2" indent="0">
              <a:spcBef>
                <a:spcPts val="850"/>
              </a:spcBef>
            </a:pPr>
            <a:r>
              <a:rPr b="0" lang="tr-TR" sz="2400" spc="-1" strike="noStrike">
                <a:solidFill>
                  <a:srgbClr val="000000"/>
                </a:solidFill>
                <a:latin typeface="Arial"/>
              </a:rPr>
              <a:t>Üçüncü Anahat Düzeyi</a:t>
            </a:r>
            <a:endParaRPr b="0" lang="tr-TR" sz="2400" spc="-1" strike="noStrike">
              <a:solidFill>
                <a:srgbClr val="000000"/>
              </a:solidFill>
              <a:latin typeface="Arial"/>
            </a:endParaRPr>
          </a:p>
          <a:p>
            <a:pPr lvl="3" indent="0">
              <a:spcBef>
                <a:spcPts val="567"/>
              </a:spcBef>
            </a:pPr>
            <a:r>
              <a:rPr b="0" lang="tr-TR" sz="2000" spc="-1" strike="noStrike">
                <a:solidFill>
                  <a:srgbClr val="000000"/>
                </a:solidFill>
                <a:latin typeface="Arial"/>
              </a:rPr>
              <a:t>Dördüncü Anahat Düzeyi</a:t>
            </a:r>
            <a:endParaRPr b="0" lang="tr-TR" sz="2000" spc="-1" strike="noStrike">
              <a:solidFill>
                <a:srgbClr val="000000"/>
              </a:solidFill>
              <a:latin typeface="Arial"/>
            </a:endParaRPr>
          </a:p>
          <a:p>
            <a:pPr lvl="4" indent="0">
              <a:spcBef>
                <a:spcPts val="283"/>
              </a:spcBef>
            </a:pPr>
            <a:r>
              <a:rPr b="0" lang="tr-TR" sz="2000" spc="-1" strike="noStrike">
                <a:solidFill>
                  <a:srgbClr val="000000"/>
                </a:solidFill>
                <a:latin typeface="Arial"/>
              </a:rPr>
              <a:t>Beşinci Anahat Düzeyi</a:t>
            </a:r>
            <a:endParaRPr b="0" lang="tr-TR" sz="2000" spc="-1" strike="noStrike">
              <a:solidFill>
                <a:srgbClr val="000000"/>
              </a:solidFill>
              <a:latin typeface="Arial"/>
            </a:endParaRPr>
          </a:p>
          <a:p>
            <a:pPr lvl="5" indent="0">
              <a:spcBef>
                <a:spcPts val="283"/>
              </a:spcBef>
            </a:pPr>
            <a:r>
              <a:rPr b="0" lang="tr-TR" sz="2000" spc="-1" strike="noStrike">
                <a:solidFill>
                  <a:srgbClr val="000000"/>
                </a:solidFill>
                <a:latin typeface="Arial"/>
              </a:rPr>
              <a:t>Altıncı Anahat Düzeyi</a:t>
            </a:r>
            <a:endParaRPr b="0" lang="tr-TR" sz="2000" spc="-1" strike="noStrike">
              <a:solidFill>
                <a:srgbClr val="000000"/>
              </a:solidFill>
              <a:latin typeface="Arial"/>
            </a:endParaRPr>
          </a:p>
          <a:p>
            <a:pPr lvl="6" indent="0">
              <a:spcBef>
                <a:spcPts val="283"/>
              </a:spcBef>
            </a:pPr>
            <a:r>
              <a:rPr b="0" lang="tr-TR" sz="2000" spc="-1" strike="noStrike">
                <a:solidFill>
                  <a:srgbClr val="000000"/>
                </a:solidFill>
                <a:latin typeface="Arial"/>
              </a:rPr>
              <a:t>Yedinci Anahat Düzeyi</a:t>
            </a:r>
            <a:endParaRPr b="0" lang="tr-TR" sz="2000" spc="-1" strike="noStrike">
              <a:solidFill>
                <a:srgbClr val="000000"/>
              </a:solidFill>
              <a:latin typeface="Arial"/>
            </a:endParaRPr>
          </a:p>
        </p:txBody>
      </p:sp>
      <p:sp>
        <p:nvSpPr>
          <p:cNvPr id="43" name=""/>
          <p:cNvSpPr txBox="1"/>
          <p:nvPr/>
        </p:nvSpPr>
        <p:spPr>
          <a:xfrm>
            <a:off x="4104000" y="4896000"/>
            <a:ext cx="4392000" cy="346320"/>
          </a:xfrm>
          <a:prstGeom prst="rect">
            <a:avLst/>
          </a:prstGeom>
          <a:noFill/>
          <a:ln w="0">
            <a:noFill/>
          </a:ln>
        </p:spPr>
        <p:txBody>
          <a:bodyPr lIns="90000" rIns="90000" tIns="45000" bIns="45000" anchor="t">
            <a:noAutofit/>
          </a:bodyPr>
          <a:p>
            <a:fld id="{486C10E3-7A4B-41EE-9ABC-411B614212EE}" type="author">
              <a:rPr b="0" lang="tr-TR" sz="1800" spc="-1" strike="noStrike">
                <a:solidFill>
                  <a:srgbClr val="ffffff"/>
                </a:solidFill>
                <a:latin typeface="Arial"/>
              </a:rPr>
              <a:t> </a:t>
            </a:fld>
            <a:endParaRPr b="0" lang="tr-TR" sz="1800" spc="-1" strike="noStrike">
              <a:solidFill>
                <a:srgbClr val="ffffff"/>
              </a:solidFill>
              <a:latin typeface="Arial"/>
            </a:endParaRPr>
          </a:p>
        </p:txBody>
      </p:sp>
      <p:sp>
        <p:nvSpPr>
          <p:cNvPr id="44" name=""/>
          <p:cNvSpPr/>
          <p:nvPr/>
        </p:nvSpPr>
        <p:spPr>
          <a:xfrm>
            <a:off x="25920" y="4628880"/>
            <a:ext cx="6120000" cy="18000"/>
          </a:xfrm>
          <a:prstGeom prst="roundRect">
            <a:avLst>
              <a:gd name="adj" fmla="val 50000"/>
            </a:avLst>
          </a:prstGeom>
          <a:gradFill rotWithShape="0">
            <a:gsLst>
              <a:gs pos="0">
                <a:srgbClr val="cccccc"/>
              </a:gs>
              <a:gs pos="100000">
                <a:srgbClr val="333333"/>
              </a:gs>
            </a:gsLst>
            <a:lin ang="0"/>
          </a:gradFill>
          <a:ln w="0">
            <a:noFill/>
          </a:ln>
        </p:spPr>
        <p:style>
          <a:lnRef idx="0"/>
          <a:fillRef idx="0"/>
          <a:effectRef idx="0"/>
          <a:fontRef idx="minor"/>
        </p:style>
        <p:txBody>
          <a:bodyPr lIns="90000" rIns="90000" tIns="90000" bIns="90000" anchor="ctr">
            <a:noAutofit/>
          </a:bodyPr>
          <a:p>
            <a:endParaRPr b="0" lang="tr-TR" sz="1800" spc="-1" strike="noStrike">
              <a:solidFill>
                <a:srgbClr val="000000"/>
              </a:solidFill>
              <a:latin typeface="Arial"/>
            </a:endParaRPr>
          </a:p>
        </p:txBody>
      </p:sp>
      <p:sp>
        <p:nvSpPr>
          <p:cNvPr id="45" name=""/>
          <p:cNvSpPr/>
          <p:nvPr/>
        </p:nvSpPr>
        <p:spPr>
          <a:xfrm>
            <a:off x="3859200" y="5324400"/>
            <a:ext cx="6240240" cy="7200"/>
          </a:xfrm>
          <a:prstGeom prst="roundRect">
            <a:avLst>
              <a:gd name="adj" fmla="val 50000"/>
            </a:avLst>
          </a:prstGeom>
          <a:gradFill rotWithShape="0">
            <a:gsLst>
              <a:gs pos="0">
                <a:srgbClr val="cccccc"/>
              </a:gs>
              <a:gs pos="100000">
                <a:srgbClr val="333333"/>
              </a:gs>
            </a:gsLst>
            <a:lin ang="0"/>
          </a:gradFill>
          <a:ln w="0">
            <a:noFill/>
          </a:ln>
        </p:spPr>
        <p:style>
          <a:lnRef idx="0"/>
          <a:fillRef idx="0"/>
          <a:effectRef idx="0"/>
          <a:fontRef idx="minor"/>
        </p:style>
        <p:txBody>
          <a:bodyPr lIns="90000" rIns="90000" tIns="90000" bIns="90000" anchor="ctr">
            <a:noAutofit/>
          </a:bodyPr>
          <a:p>
            <a:endParaRPr b="0" lang="tr-TR" sz="1800" spc="-1" strike="noStrike">
              <a:solidFill>
                <a:srgbClr val="000000"/>
              </a:solidFill>
              <a:latin typeface="Arial"/>
            </a:endParaRPr>
          </a:p>
        </p:txBody>
      </p:sp>
      <p:sp>
        <p:nvSpPr>
          <p:cNvPr id="46" name=""/>
          <p:cNvSpPr/>
          <p:nvPr/>
        </p:nvSpPr>
        <p:spPr>
          <a:xfrm>
            <a:off x="4044960" y="4944960"/>
            <a:ext cx="7200" cy="487440"/>
          </a:xfrm>
          <a:custGeom>
            <a:avLst/>
            <a:gdLst>
              <a:gd name="textAreaLeft" fmla="*/ 1080 w 7200"/>
              <a:gd name="textAreaRight" fmla="*/ 6120 w 7200"/>
              <a:gd name="textAreaTop" fmla="*/ 1080 h 487440"/>
              <a:gd name="textAreaBottom" fmla="*/ 486360 h 48744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solidFill>
          <a:ln w="0">
            <a:noFill/>
          </a:ln>
        </p:spPr>
        <p:style>
          <a:lnRef idx="0"/>
          <a:fillRef idx="0"/>
          <a:effectRef idx="0"/>
          <a:fontRef idx="minor"/>
        </p:style>
        <p:txBody>
          <a:bodyPr lIns="90000" rIns="90000" tIns="45000" bIns="45000" anchor="ctr">
            <a:noAutofit/>
          </a:bodyPr>
          <a:p>
            <a:endParaRPr b="0" lang="tr-T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
          <p:cNvSpPr/>
          <p:nvPr/>
        </p:nvSpPr>
        <p:spPr>
          <a:xfrm>
            <a:off x="0" y="0"/>
            <a:ext cx="10080000" cy="5670000"/>
          </a:xfrm>
          <a:prstGeom prst="rect">
            <a:avLst/>
          </a:prstGeom>
          <a:gradFill rotWithShape="0">
            <a:gsLst>
              <a:gs pos="30000">
                <a:srgbClr val="000032"/>
              </a:gs>
              <a:gs pos="100000">
                <a:srgbClr val="f60063"/>
              </a:gs>
            </a:gsLst>
            <a:lin ang="4200000"/>
          </a:gra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84" name="PlaceHolder 1"/>
          <p:cNvSpPr>
            <a:spLocks noGrp="1"/>
          </p:cNvSpPr>
          <p:nvPr>
            <p:ph type="title"/>
          </p:nvPr>
        </p:nvSpPr>
        <p:spPr>
          <a:xfrm>
            <a:off x="540000" y="1440000"/>
            <a:ext cx="9000000" cy="990000"/>
          </a:xfrm>
          <a:prstGeom prst="rect">
            <a:avLst/>
          </a:prstGeom>
          <a:noFill/>
          <a:ln w="0">
            <a:noFill/>
          </a:ln>
        </p:spPr>
        <p:txBody>
          <a:bodyPr lIns="0" rIns="0" tIns="0" bIns="0" anchor="ctr">
            <a:noAutofit/>
          </a:bodyPr>
          <a:p>
            <a:pPr indent="0">
              <a:buNone/>
            </a:pPr>
            <a:r>
              <a:rPr b="0" lang="tr-TR" sz="3300" spc="-1" strike="noStrike">
                <a:solidFill>
                  <a:srgbClr val="ffffff"/>
                </a:solidFill>
                <a:latin typeface="Arial"/>
              </a:rPr>
              <a:t>Ana başlık metnini düzenlemek için tıklayın</a:t>
            </a:r>
            <a:endParaRPr b="0" lang="tr-TR" sz="3300" spc="-1" strike="noStrike">
              <a:solidFill>
                <a:srgbClr val="ffffff"/>
              </a:solidFill>
              <a:latin typeface="Arial"/>
            </a:endParaRPr>
          </a:p>
        </p:txBody>
      </p:sp>
      <p:sp>
        <p:nvSpPr>
          <p:cNvPr id="85" name="PlaceHolder 2"/>
          <p:cNvSpPr>
            <a:spLocks noGrp="1"/>
          </p:cNvSpPr>
          <p:nvPr>
            <p:ph type="body"/>
          </p:nvPr>
        </p:nvSpPr>
        <p:spPr>
          <a:xfrm>
            <a:off x="540000" y="2610000"/>
            <a:ext cx="9000000" cy="3288600"/>
          </a:xfrm>
          <a:prstGeom prst="rect">
            <a:avLst/>
          </a:prstGeom>
          <a:solidFill>
            <a:srgbClr val="729fcf"/>
          </a:solidFill>
          <a:ln w="0">
            <a:solidFill>
              <a:srgbClr val="3465a4"/>
            </a:solidFill>
          </a:ln>
        </p:spPr>
        <p:txBody>
          <a:bodyPr lIns="0" rIns="0" tIns="0" bIns="0" anchor="t">
            <a:noAutofit/>
          </a:bodyPr>
          <a:p>
            <a:pPr marL="432000" indent="-324000">
              <a:spcAft>
                <a:spcPts val="1057"/>
              </a:spcAft>
              <a:buClr>
                <a:srgbClr val="ffffff"/>
              </a:buClr>
              <a:buSzPct val="45000"/>
              <a:buFont typeface="Wingdings" charset="2"/>
              <a:buChar char=""/>
            </a:pPr>
            <a:r>
              <a:rPr b="0" lang="tr-TR" sz="2400" spc="-1" strike="noStrike">
                <a:solidFill>
                  <a:srgbClr val="ffffff"/>
                </a:solidFill>
                <a:latin typeface="Arial"/>
              </a:rPr>
              <a:t>Anahat metninin biçimini düzenlemek için tıklayın</a:t>
            </a:r>
            <a:endParaRPr b="0" lang="tr-TR" sz="2400" spc="-1" strike="noStrike">
              <a:solidFill>
                <a:srgbClr val="ffffff"/>
              </a:solidFill>
              <a:latin typeface="Arial"/>
            </a:endParaRPr>
          </a:p>
          <a:p>
            <a:pPr lvl="1" marL="864000" indent="-324000">
              <a:spcAft>
                <a:spcPts val="845"/>
              </a:spcAft>
              <a:buClr>
                <a:srgbClr val="ffffff"/>
              </a:buClr>
              <a:buSzPct val="75000"/>
              <a:buFont typeface="Symbol" charset="2"/>
              <a:buChar char=""/>
            </a:pPr>
            <a:r>
              <a:rPr b="0" lang="tr-TR" sz="2100" spc="-1" strike="noStrike">
                <a:solidFill>
                  <a:srgbClr val="ffffff"/>
                </a:solidFill>
                <a:latin typeface="Arial"/>
              </a:rPr>
              <a:t>İkinci Anahat Düzeyi</a:t>
            </a:r>
            <a:endParaRPr b="0" lang="tr-TR" sz="2100" spc="-1" strike="noStrike">
              <a:solidFill>
                <a:srgbClr val="ffffff"/>
              </a:solidFill>
              <a:latin typeface="Arial"/>
            </a:endParaRPr>
          </a:p>
          <a:p>
            <a:pPr lvl="2" marL="1296000" indent="-288000">
              <a:spcAft>
                <a:spcPts val="632"/>
              </a:spcAft>
              <a:buClr>
                <a:srgbClr val="ffffff"/>
              </a:buClr>
              <a:buSzPct val="45000"/>
              <a:buFont typeface="Wingdings" charset="2"/>
              <a:buChar char=""/>
            </a:pPr>
            <a:r>
              <a:rPr b="0" lang="tr-TR" sz="1800" spc="-1" strike="noStrike">
                <a:solidFill>
                  <a:srgbClr val="ffffff"/>
                </a:solidFill>
                <a:latin typeface="Arial"/>
              </a:rPr>
              <a:t>Üçüncü Anahat Düzeyi</a:t>
            </a:r>
            <a:endParaRPr b="0" lang="tr-TR" sz="1800" spc="-1" strike="noStrike">
              <a:solidFill>
                <a:srgbClr val="ffffff"/>
              </a:solidFill>
              <a:latin typeface="Arial"/>
            </a:endParaRPr>
          </a:p>
          <a:p>
            <a:pPr lvl="3" marL="1728000" indent="-216000">
              <a:spcAft>
                <a:spcPts val="425"/>
              </a:spcAft>
              <a:buClr>
                <a:srgbClr val="ffffff"/>
              </a:buClr>
              <a:buSzPct val="75000"/>
              <a:buFont typeface="Symbol" charset="2"/>
              <a:buChar char=""/>
            </a:pPr>
            <a:r>
              <a:rPr b="0" lang="tr-TR" sz="1500" spc="-1" strike="noStrike">
                <a:solidFill>
                  <a:srgbClr val="ffffff"/>
                </a:solidFill>
                <a:latin typeface="Arial"/>
              </a:rPr>
              <a:t>Dördüncü Anahat Düzeyi</a:t>
            </a:r>
            <a:endParaRPr b="0" lang="tr-TR" sz="1500" spc="-1" strike="noStrike">
              <a:solidFill>
                <a:srgbClr val="ffffff"/>
              </a:solidFill>
              <a:latin typeface="Arial"/>
            </a:endParaRPr>
          </a:p>
          <a:p>
            <a:pPr lvl="4" marL="2160000" indent="-216000">
              <a:spcAft>
                <a:spcPts val="213"/>
              </a:spcAft>
              <a:buClr>
                <a:srgbClr val="ffffff"/>
              </a:buClr>
              <a:buSzPct val="45000"/>
              <a:buFont typeface="Wingdings" charset="2"/>
              <a:buChar char=""/>
            </a:pPr>
            <a:r>
              <a:rPr b="0" lang="tr-TR" sz="1500" spc="-1" strike="noStrike">
                <a:solidFill>
                  <a:srgbClr val="ffffff"/>
                </a:solidFill>
                <a:latin typeface="Arial"/>
              </a:rPr>
              <a:t>Beşinci Anahat Düzeyi</a:t>
            </a:r>
            <a:endParaRPr b="0" lang="tr-TR" sz="1500" spc="-1" strike="noStrike">
              <a:solidFill>
                <a:srgbClr val="ffffff"/>
              </a:solidFill>
              <a:latin typeface="Arial"/>
            </a:endParaRPr>
          </a:p>
          <a:p>
            <a:pPr lvl="5" marL="2592000" indent="-216000">
              <a:spcAft>
                <a:spcPts val="213"/>
              </a:spcAft>
              <a:buClr>
                <a:srgbClr val="ffffff"/>
              </a:buClr>
              <a:buSzPct val="45000"/>
              <a:buFont typeface="Wingdings" charset="2"/>
              <a:buChar char=""/>
            </a:pPr>
            <a:r>
              <a:rPr b="0" lang="tr-TR" sz="1500" spc="-1" strike="noStrike">
                <a:solidFill>
                  <a:srgbClr val="ffffff"/>
                </a:solidFill>
                <a:latin typeface="Arial"/>
              </a:rPr>
              <a:t>Altıncı Anahat Düzeyi</a:t>
            </a:r>
            <a:endParaRPr b="0" lang="tr-TR" sz="1500" spc="-1" strike="noStrike">
              <a:solidFill>
                <a:srgbClr val="ffffff"/>
              </a:solidFill>
              <a:latin typeface="Arial"/>
            </a:endParaRPr>
          </a:p>
          <a:p>
            <a:pPr lvl="6" marL="3024000" indent="-216000">
              <a:spcAft>
                <a:spcPts val="213"/>
              </a:spcAft>
              <a:buClr>
                <a:srgbClr val="ffffff"/>
              </a:buClr>
              <a:buSzPct val="45000"/>
              <a:buFont typeface="Wingdings" charset="2"/>
              <a:buChar char=""/>
            </a:pPr>
            <a:r>
              <a:rPr b="0" lang="tr-TR" sz="1500" spc="-1" strike="noStrike">
                <a:solidFill>
                  <a:srgbClr val="ffffff"/>
                </a:solidFill>
                <a:latin typeface="Arial"/>
              </a:rPr>
              <a:t>Yedinci Anahat Düzeyi</a:t>
            </a:r>
            <a:endParaRPr b="0" lang="tr-TR" sz="1500" spc="-1" strike="noStrike">
              <a:solidFill>
                <a:srgbClr val="ffffff"/>
              </a:solidFill>
              <a:latin typeface="Arial"/>
            </a:endParaRPr>
          </a:p>
        </p:txBody>
      </p:sp>
      <p:sp>
        <p:nvSpPr>
          <p:cNvPr id="86" name="PlaceHolder 3"/>
          <p:cNvSpPr>
            <a:spLocks noGrp="1"/>
          </p:cNvSpPr>
          <p:nvPr>
            <p:ph type="dt" idx="4"/>
          </p:nvPr>
        </p:nvSpPr>
        <p:spPr>
          <a:xfrm>
            <a:off x="180000" y="5130000"/>
            <a:ext cx="2340000" cy="392400"/>
          </a:xfrm>
          <a:prstGeom prst="rect">
            <a:avLst/>
          </a:prstGeom>
          <a:noFill/>
          <a:ln w="0">
            <a:noFill/>
          </a:ln>
        </p:spPr>
        <p:txBody>
          <a:bodyPr lIns="0" rIns="0" tIns="0" bIns="0" anchor="b">
            <a:noAutofit/>
          </a:bodyPr>
          <a:lstStyle>
            <a:lvl1pPr indent="0">
              <a:buNone/>
              <a:defRPr b="0" lang="tr-TR" sz="1400" spc="-1" strike="noStrike">
                <a:solidFill>
                  <a:srgbClr val="ffffff"/>
                </a:solidFill>
                <a:latin typeface="Times New Roman"/>
              </a:defRPr>
            </a:lvl1pPr>
          </a:lstStyle>
          <a:p>
            <a:pPr indent="0">
              <a:buNone/>
            </a:pPr>
            <a:r>
              <a:rPr b="0" lang="tr-TR" sz="1400" spc="-1" strike="noStrike">
                <a:solidFill>
                  <a:srgbClr val="ffffff"/>
                </a:solidFill>
                <a:latin typeface="Times New Roman"/>
              </a:rPr>
              <a:t>&lt;date/time&gt;</a:t>
            </a:r>
            <a:endParaRPr b="0" lang="tr-TR" sz="1400" spc="-1" strike="noStrike">
              <a:solidFill>
                <a:srgbClr val="ffffff"/>
              </a:solidFill>
              <a:latin typeface="Times New Roman"/>
            </a:endParaRPr>
          </a:p>
        </p:txBody>
      </p:sp>
      <p:sp>
        <p:nvSpPr>
          <p:cNvPr id="87" name="PlaceHolder 4"/>
          <p:cNvSpPr>
            <a:spLocks noGrp="1"/>
          </p:cNvSpPr>
          <p:nvPr>
            <p:ph type="ftr" idx="5"/>
          </p:nvPr>
        </p:nvSpPr>
        <p:spPr>
          <a:xfrm>
            <a:off x="3420000" y="5130000"/>
            <a:ext cx="3240000" cy="392400"/>
          </a:xfrm>
          <a:prstGeom prst="rect">
            <a:avLst/>
          </a:prstGeom>
          <a:noFill/>
          <a:ln w="0">
            <a:noFill/>
          </a:ln>
        </p:spPr>
        <p:txBody>
          <a:bodyPr lIns="0" rIns="0" tIns="0" bIns="0" anchor="b">
            <a:noAutofit/>
          </a:bodyPr>
          <a:lstStyle>
            <a:lvl1pPr indent="0" algn="ctr">
              <a:buNone/>
              <a:defRPr b="0" lang="tr-TR" sz="1400" spc="-1" strike="noStrike">
                <a:solidFill>
                  <a:srgbClr val="ffffff"/>
                </a:solidFill>
                <a:latin typeface="Times New Roman"/>
              </a:defRPr>
            </a:lvl1pPr>
          </a:lstStyle>
          <a:p>
            <a:pPr indent="0" algn="ctr">
              <a:buNone/>
            </a:pPr>
            <a:r>
              <a:rPr b="0" lang="tr-TR" sz="1400" spc="-1" strike="noStrike">
                <a:solidFill>
                  <a:srgbClr val="ffffff"/>
                </a:solidFill>
                <a:latin typeface="Times New Roman"/>
              </a:rPr>
              <a:t>&lt;footer&gt;</a:t>
            </a:r>
            <a:endParaRPr b="0" lang="tr-TR" sz="1400" spc="-1" strike="noStrike">
              <a:solidFill>
                <a:srgbClr val="ffffff"/>
              </a:solidFill>
              <a:latin typeface="Times New Roman"/>
            </a:endParaRPr>
          </a:p>
        </p:txBody>
      </p:sp>
      <p:sp>
        <p:nvSpPr>
          <p:cNvPr id="88" name="PlaceHolder 5"/>
          <p:cNvSpPr>
            <a:spLocks noGrp="1"/>
          </p:cNvSpPr>
          <p:nvPr>
            <p:ph type="sldNum" idx="6"/>
          </p:nvPr>
        </p:nvSpPr>
        <p:spPr>
          <a:xfrm>
            <a:off x="7560000" y="5130000"/>
            <a:ext cx="2340000" cy="392400"/>
          </a:xfrm>
          <a:prstGeom prst="rect">
            <a:avLst/>
          </a:prstGeom>
          <a:noFill/>
          <a:ln w="0">
            <a:noFill/>
          </a:ln>
        </p:spPr>
        <p:txBody>
          <a:bodyPr lIns="0" rIns="0" tIns="0" bIns="0" anchor="b">
            <a:noAutofit/>
          </a:bodyPr>
          <a:lstStyle>
            <a:lvl1pPr indent="0" algn="r">
              <a:buNone/>
              <a:defRPr b="0" lang="tr-TR" sz="1400" spc="-1" strike="noStrike">
                <a:solidFill>
                  <a:srgbClr val="ffffff"/>
                </a:solidFill>
                <a:latin typeface="Times New Roman"/>
              </a:defRPr>
            </a:lvl1pPr>
          </a:lstStyle>
          <a:p>
            <a:pPr indent="0" algn="r">
              <a:buNone/>
            </a:pPr>
            <a:fld id="{D6E15A60-8946-40DC-B05A-0B9976358F05}" type="slidenum">
              <a:rPr b="0" lang="tr-TR" sz="1400" spc="-1" strike="noStrike">
                <a:solidFill>
                  <a:srgbClr val="ffffff"/>
                </a:solidFill>
                <a:latin typeface="Times New Roman"/>
              </a:rPr>
              <a:t>&lt;number&gt;</a:t>
            </a:fld>
            <a:endParaRPr b="0" lang="tr-TR" sz="1400" spc="-1" strike="noStrike">
              <a:solidFill>
                <a:srgbClr val="ffffff"/>
              </a:solidFill>
              <a:latin typeface="Times New Roman"/>
            </a:endParaRPr>
          </a:p>
        </p:txBody>
      </p:sp>
      <p:sp>
        <p:nvSpPr>
          <p:cNvPr id="89" name=""/>
          <p:cNvSpPr/>
          <p:nvPr/>
        </p:nvSpPr>
        <p:spPr>
          <a:xfrm>
            <a:off x="1440000" y="1080000"/>
            <a:ext cx="1440000" cy="1260000"/>
          </a:xfrm>
          <a:prstGeom prst="ellipse">
            <a:avLst/>
          </a:prstGeom>
          <a:solidFill>
            <a:srgbClr val="ffffff">
              <a:alpha val="3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0" name=""/>
          <p:cNvSpPr/>
          <p:nvPr/>
        </p:nvSpPr>
        <p:spPr>
          <a:xfrm>
            <a:off x="7380000" y="3960000"/>
            <a:ext cx="1440000" cy="1260000"/>
          </a:xfrm>
          <a:prstGeom prst="ellipse">
            <a:avLst/>
          </a:prstGeom>
          <a:solidFill>
            <a:srgbClr val="ffffff">
              <a:alpha val="3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1" name=""/>
          <p:cNvSpPr/>
          <p:nvPr/>
        </p:nvSpPr>
        <p:spPr>
          <a:xfrm>
            <a:off x="9000000" y="2700000"/>
            <a:ext cx="1260000" cy="1080000"/>
          </a:xfrm>
          <a:prstGeom prst="ellipse">
            <a:avLst/>
          </a:prstGeom>
          <a:solidFill>
            <a:srgbClr val="ffffff">
              <a:alpha val="2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2" name=""/>
          <p:cNvSpPr/>
          <p:nvPr/>
        </p:nvSpPr>
        <p:spPr>
          <a:xfrm>
            <a:off x="-180000" y="2430000"/>
            <a:ext cx="1440000" cy="1350000"/>
          </a:xfrm>
          <a:prstGeom prst="ellipse">
            <a:avLst/>
          </a:prstGeom>
          <a:solidFill>
            <a:srgbClr val="ffffff">
              <a:alpha val="2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3" name=""/>
          <p:cNvSpPr/>
          <p:nvPr/>
        </p:nvSpPr>
        <p:spPr>
          <a:xfrm>
            <a:off x="540000" y="1080000"/>
            <a:ext cx="720000" cy="720000"/>
          </a:xfrm>
          <a:prstGeom prst="ellipse">
            <a:avLst/>
          </a:prstGeom>
          <a:solidFill>
            <a:srgbClr val="ffffff">
              <a:alpha val="2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4" name=""/>
          <p:cNvSpPr/>
          <p:nvPr/>
        </p:nvSpPr>
        <p:spPr>
          <a:xfrm>
            <a:off x="0" y="1260000"/>
            <a:ext cx="720000" cy="720000"/>
          </a:xfrm>
          <a:prstGeom prst="ellipse">
            <a:avLst/>
          </a:prstGeom>
          <a:solidFill>
            <a:srgbClr val="ffffff">
              <a:alpha val="1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5" name=""/>
          <p:cNvSpPr/>
          <p:nvPr/>
        </p:nvSpPr>
        <p:spPr>
          <a:xfrm>
            <a:off x="0" y="5220000"/>
            <a:ext cx="1620000" cy="1260000"/>
          </a:xfrm>
          <a:prstGeom prst="ellipse">
            <a:avLst/>
          </a:prstGeom>
          <a:solidFill>
            <a:srgbClr val="ffffff">
              <a:alpha val="15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6" name=""/>
          <p:cNvSpPr/>
          <p:nvPr/>
        </p:nvSpPr>
        <p:spPr>
          <a:xfrm>
            <a:off x="9720000" y="4680000"/>
            <a:ext cx="720000" cy="720000"/>
          </a:xfrm>
          <a:prstGeom prst="ellipse">
            <a:avLst/>
          </a:prstGeom>
          <a:solidFill>
            <a:srgbClr val="ffffff">
              <a:alpha val="3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7" name=""/>
          <p:cNvSpPr/>
          <p:nvPr/>
        </p:nvSpPr>
        <p:spPr>
          <a:xfrm>
            <a:off x="9540000" y="3420000"/>
            <a:ext cx="720000" cy="720000"/>
          </a:xfrm>
          <a:prstGeom prst="ellipse">
            <a:avLst/>
          </a:prstGeom>
          <a:solidFill>
            <a:srgbClr val="ffffff">
              <a:alpha val="1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8" name=""/>
          <p:cNvSpPr/>
          <p:nvPr/>
        </p:nvSpPr>
        <p:spPr>
          <a:xfrm>
            <a:off x="8100000" y="4680000"/>
            <a:ext cx="1080000" cy="842400"/>
          </a:xfrm>
          <a:prstGeom prst="ellipse">
            <a:avLst/>
          </a:prstGeom>
          <a:solidFill>
            <a:srgbClr val="ffffff">
              <a:alpha val="20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
        <p:nvSpPr>
          <p:cNvPr id="99" name=""/>
          <p:cNvSpPr/>
          <p:nvPr/>
        </p:nvSpPr>
        <p:spPr>
          <a:xfrm>
            <a:off x="7920000" y="5400000"/>
            <a:ext cx="900000" cy="900000"/>
          </a:xfrm>
          <a:prstGeom prst="ellipse">
            <a:avLst/>
          </a:prstGeom>
          <a:solidFill>
            <a:srgbClr val="ffffff">
              <a:alpha val="25000"/>
            </a:srgbClr>
          </a:solidFill>
          <a:ln w="0">
            <a:noFill/>
          </a:ln>
        </p:spPr>
        <p:style>
          <a:lnRef idx="0"/>
          <a:fillRef idx="0"/>
          <a:effectRef idx="0"/>
          <a:fontRef idx="minor"/>
        </p:style>
        <p:txBody>
          <a:bodyPr wrap="none" lIns="0" rIns="0" tIns="0" bIns="0" anchor="t">
            <a:noAutofit/>
          </a:bodyPr>
          <a:p>
            <a:endParaRPr b="0" lang="tr-TR" sz="2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1" lang="tr-TR" sz="2800" spc="-1" strike="noStrike">
                <a:solidFill>
                  <a:srgbClr val="ffffff"/>
                </a:solidFill>
                <a:latin typeface="Arial"/>
              </a:rPr>
              <a:t>DEĞERLENDİRME SORULARI     </a:t>
            </a:r>
            <a:r>
              <a:rPr b="1" lang="tr-TR" sz="4400" spc="-1" strike="noStrike">
                <a:solidFill>
                  <a:srgbClr val="ffffff"/>
                </a:solidFill>
                <a:latin typeface="Arial"/>
              </a:rPr>
              <a:t>1. Hafta </a:t>
            </a:r>
            <a:endParaRPr b="0" lang="tr-TR" sz="4400" spc="-1" strike="noStrike">
              <a:solidFill>
                <a:srgbClr val="ffffff"/>
              </a:solidFill>
              <a:latin typeface="Arial"/>
            </a:endParaRPr>
          </a:p>
          <a:p>
            <a:pPr indent="0" algn="just">
              <a:lnSpc>
                <a:spcPct val="100000"/>
              </a:lnSpc>
              <a:spcAft>
                <a:spcPts val="286"/>
              </a:spcAft>
              <a:buNone/>
              <a:tabLst>
                <a:tab algn="l" pos="0"/>
              </a:tabLst>
            </a:pPr>
            <a:r>
              <a:rPr b="0" lang="tr-TR" sz="2800" spc="-1" strike="noStrike">
                <a:solidFill>
                  <a:srgbClr val="ffffff"/>
                </a:solidFill>
                <a:latin typeface="Arial"/>
              </a:rPr>
              <a:t>1. Aşağıdakilerden hangisi tutundurma karmasının ögelerinden biri değildir?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a) Reklam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b) Halkla ilişkiler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c) Kişisel satış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d) Sponsorluk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c9211e"/>
                </a:solidFill>
                <a:highlight>
                  <a:srgbClr val="ffff00"/>
                </a:highlight>
                <a:latin typeface="Arial"/>
              </a:rPr>
              <a:t>e) İmaj geliştirme </a:t>
            </a:r>
            <a:endParaRPr b="0" lang="tr-TR" sz="2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1"/>
              </a:spcAft>
              <a:buNone/>
              <a:tabLst>
                <a:tab algn="l" pos="0"/>
              </a:tabLst>
            </a:pPr>
            <a:endParaRPr b="0" lang="tr-TR" sz="2400" spc="-1" strike="noStrike">
              <a:solidFill>
                <a:srgbClr val="ffffff"/>
              </a:solidFill>
              <a:latin typeface="Arial"/>
            </a:endParaRPr>
          </a:p>
          <a:p>
            <a:pPr indent="0" algn="just">
              <a:lnSpc>
                <a:spcPct val="100000"/>
              </a:lnSpc>
              <a:spcAft>
                <a:spcPts val="281"/>
              </a:spcAft>
              <a:buNone/>
              <a:tabLst>
                <a:tab algn="l" pos="0"/>
              </a:tabLst>
            </a:pPr>
            <a:r>
              <a:rPr b="0" lang="tr-TR" sz="2400" spc="-1" strike="noStrike">
                <a:solidFill>
                  <a:srgbClr val="ffffff"/>
                </a:solidFill>
                <a:latin typeface="Arial"/>
              </a:rPr>
              <a:t>10. Sponsorluk ve reklam ile ilgili olarak aşağıdakilerden hangisi söylenemez?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a) Sponsorluk belli bir ücret karşılığında medyada yer bulur.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Sponsorluk reklama göre daha sempatiktir.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Sponsorluk topluma katkı sağlar.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Reklam kurumsal çıkarı düşünür.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e) Reklam bencil bir etkinliktir.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1"/>
              </a:spcAft>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DEĞERLENDİRME SORULARI 2. Hafta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Mesenliğin kurucusu sayılan Gaius Clinius Maecenas Roma’da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imparatorluğun hangi işlerini yürütmüştür?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Muhasebe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Vergi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Yazı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d) Kültür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Propaganda</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p:nvPr>
        </p:nvSpPr>
        <p:spPr>
          <a:xfrm>
            <a:off x="367920" y="139320"/>
            <a:ext cx="8976960" cy="513684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2. I. Sponsorluk denilince akla ilk gelen örneklerden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II. Bankerlik mesleği ile uğraşmışlardır.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III. Kilise ve kütüphane gibi eserler yaptırmışlardır.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Yukarıda Medici ailesiyle ilgili yer alan ifadelerden hangisi ya da hangileri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doğrudur?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Yalnız 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I ve II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I ve III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II ve III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I, II ve III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367920" y="139320"/>
            <a:ext cx="8976960" cy="5136840"/>
          </a:xfrm>
          <a:prstGeom prst="rect">
            <a:avLst/>
          </a:prstGeom>
          <a:noFill/>
          <a:ln w="0">
            <a:noFill/>
          </a:ln>
        </p:spPr>
        <p:txBody>
          <a:bodyPr lIns="0" rIns="0" tIns="0" bIns="0" anchor="t">
            <a:normAutofit fontScale="84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3. Kelime kökeni Yunanca philanthropy olan ve ……………………. anlamına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gelen hayırseverlik kavramı, bir bireyin veya grubun ortak faydayı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geliştirmek ve yaşam koşullarını iyileştirmek için yaptıkları gönüllü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bağışları ifade etmektedir.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İyiliksever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İnsan sevgisi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Hayır sahibi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Yardımsever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Bağışçılık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4. Çağdaş anlamda ticari güdülerle yapılan sponsorluk uygulamaları ilk olarak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hangi yüzyılda ortaya çıkmıştır?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17. Yüzyıl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18. Yüzyıl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19. Yüzyıl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20. Yüzyıl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21. Yüzyıl</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5. İlk modern sponsorluk uygulamaları hangi alanda görülmüştür?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Sağlık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Kültür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Sanat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Spor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Çevre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p:nvPr>
        </p:nvSpPr>
        <p:spPr>
          <a:xfrm>
            <a:off x="367920" y="139320"/>
            <a:ext cx="8976960" cy="513684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6. Maecenas, bu yolla hem ün kazanmış hem de İmparator Augustus’un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izlediği politikayı desteklemek amacıyla himaye ettiği şairleri adeta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t>
            </a:r>
            <a:r>
              <a:rPr b="0" lang="tr-TR" sz="2400" spc="-1" strike="noStrike">
                <a:solidFill>
                  <a:srgbClr val="ffffff"/>
                </a:solidFill>
                <a:latin typeface="Arial"/>
              </a:rPr>
              <a:t>.. gibi kullanmıştır.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Resmî bir basın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Aracı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Sözcü</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Tanıtım unsuru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Reklamcı</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7. 19. yüzyılın sonuna doğru yazılı basının da sponsorluğa ilgi gösterdiği ve aynı zamanda özel sponsorluk uygulamalarının başladığı görülmektedir.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İlk özel sponsorluk uygulaması hangi konuda gerçekleşmiştir?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Ulaşım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Tedarik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İkram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Bilişim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Konaklama</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8. Aşağıdakilerden hangisi sponsorluğun sektörel gelişimini tetikleyen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Reklam kısıtlamaları ve yasakları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Sponsorluğun yükselen başarısı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Artan reklam maliyetleri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Geleneksel medyadaki verimsizlik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Kamuoyu ve medya baskısı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9. Türkiye’de sponsorluğun gelişimiyle ilgili aşağıda yer alan ifadelerden hangisi yanlıştır?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Modern sponsorluk uygulamaları 1950’li yıllarda başlamıştır.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Sanat, ilim erbabı ve sporcular korunmuşlardır.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Şehzadeler de bulundukları şehirlerde himayecilikyapmışlardır.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Çok partili yaşamla birlikte Kültür Bakanlığı kurulmuştur.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Osmanlı’da ilk örnekler himaye etme biçiminde ortaya çıkmıştır.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2. Aşağıdakilerden hangisi Türk Dil Kurumuna göre sponsorluğun kelime anlamıdır?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Teşvik eden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Vaat etmek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Söz vermek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d) Destekleyicilik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Yükümlülük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p:nvPr>
        </p:nvSpPr>
        <p:spPr>
          <a:xfrm>
            <a:off x="367920" y="13932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10. Türkiye’de devlet destekli ilk ciddi sponsorluk uygulaması kaç yılında gerçekleşmiştir?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1923</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1931</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1945</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1961</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1983</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DEĞERLENDİRME SORULARI 3. Hafta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1. Aşağıdakilerden hangisi etki hiyerarşisi modelinde yer alan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Farkında olma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Bilgilenme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İnanç</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Satın alma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94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2. Aşağıdakilerden hangisi tüketicilerin bir firmanın sponsorluk stratejilerine karşı davranışsal ve duyuşsal olarak cevap verdiklerini belirten teoridir?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b) Sosyal kimlik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değişim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Etki hiyerarşisi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Şema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p:nvPr>
        </p:nvSpPr>
        <p:spPr>
          <a:xfrm>
            <a:off x="367920" y="13932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3. Aşağıdakilerden hangisinde sponsorluk endüstrisinin gelişimini sağlayan üç temel unsur doğru verilmiştir?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Sosyal- Teknolojik- Ekonomik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Sosyal- Siyasi- Ekonomik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Siyasi- Ekonomik- Teknolojik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Bilimsel- Teknolojik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Teknolojik- Bilimsel- Siyas</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8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4. …………………………….., bir organizasyonun reklamcılık ve halkla ilişkiler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uygulamalarıyla entegre bir şekilde olması gerekir. 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Kurumsal yönetimin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Marka planlamasının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Pazarlama planlamasının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Kurumsal işleyişin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Sponsorluk yönetiminin</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87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5. Aşağıdakilerden hangisi sponsorluk endüstrisinin gelişimini sağlayan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teknolojik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Aktif katılım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Çoklu kanallar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Aktif izleyici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d) Monolog</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Diyalog</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85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6. Aşağıdakilerden hangisi pazarlama iletişiminde bir ürün reklamının görülmesinden ürün satın almaya kadar altı adım olduğunu ileri süren teoridir?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Şema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Etki hiyerarşisi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kimlik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Güncel teori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p:nvPr>
        </p:nvSpPr>
        <p:spPr>
          <a:xfrm>
            <a:off x="367920" y="13932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7. Aşağıdakilerden hangisi sponsorluk endüstrisinin gelişimini etkileyen en önemli unsurdur?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Teknolojik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Siyasi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Ekonomik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Bilimsel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94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8. Heider tarafından oluşturulmuş ve bireylerin bir şekilde bağlandıklarını  algıladıkları nesnelerle arasındaki ilişkileri inceleyen teori aşağıdakilerden hangisidir?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Şema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Etki hiyerarşisi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kimlik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değişim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p:nvPr>
        </p:nvSpPr>
        <p:spPr>
          <a:xfrm>
            <a:off x="367920" y="139320"/>
            <a:ext cx="8975880" cy="513576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9. Lavidge ve Steiner, altı adımda oluşacak tüketici davranışının üç aşamaya ayrılabileceğini önermiştir. Tüketicinin ürünün farkına vardığı ve ürünle ilgili bilgiyi topladığı aşama aşağıdakilerden hangisidir?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Şema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Bilişsel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Duyusal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Konvansiyone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2400" spc="-1" strike="noStrike">
                <a:solidFill>
                  <a:srgbClr val="ffffff"/>
                </a:solidFill>
                <a:latin typeface="Arial"/>
              </a:rPr>
              <a:t>3. Sponsorluk, karşılıklı ticari fayda sağlamak amacıyla bir bireyi, organizasyonu, olayı ya da faaliyeti ……………. ya da ………… olarak özel bir kurumun ya da bir kamu kuruluşunun himaye etmesidir. </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Cümlede boş bırakılan yerlere aşağıdakilerden hangileri getirilmelidir?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a) Ayni – nakdî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Maddi – manevi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Doğrudan – dolaylı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Sponsor – hami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Nakit – kredili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p:nvPr>
        </p:nvSpPr>
        <p:spPr>
          <a:xfrm>
            <a:off x="367920" y="13932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10. Aşağıdakilerden hangisi sponsorluğun işleyişi ile ilgili teorilerin gelişiminde ortaya çıkan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Amaçlar, etki ölçümleri ve yönetsel uygulamalar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Sponsorluğun etkililiği üzerinde öne çıkan faktörler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Sinsi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Sponsorlukta ikna süreci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Sponsorluk endüstrisinin gelişi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p:nvPr>
        </p:nvSpPr>
        <p:spPr>
          <a:xfrm>
            <a:off x="367920" y="139320"/>
            <a:ext cx="8974800" cy="513468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00"/>
                </a:solidFill>
                <a:latin typeface="Arial"/>
              </a:rPr>
              <a:t>          </a:t>
            </a:r>
            <a:r>
              <a:rPr b="1" lang="tr-TR" sz="2400" spc="-1" strike="noStrike">
                <a:solidFill>
                  <a:srgbClr val="ffff00"/>
                </a:solidFill>
                <a:latin typeface="Arial"/>
              </a:rPr>
              <a:t>DEĞERLENDİRME SORULARI 4. Hafta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1. Aşağıdakilerden hangisi günümüzde kurumların sponsorluğa yönelmelerinde rol oynayan etkenlerden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Alkol ve sigara reklamlarına ilişkin hükûmet politikaları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Medyada reklam fiyatlarının yüksek olması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Sponsorluğun başarılı olduğu konusunda kendini ispatlaması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İç ve dış hedef gruplarla iletişimi sağlaması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e) Sponsorluğun yasal bir gereklilik olması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p:nvPr>
        </p:nvSpPr>
        <p:spPr>
          <a:xfrm>
            <a:off x="367920" y="139320"/>
            <a:ext cx="8974800" cy="513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2. Aşağıdakilerden hangisi sponsorluk faaliyetlerinin tercih edilmesinde belirleyici olan temel amaçlar arasında yer almaz?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İmaj oluşturmak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b) Ekonomik krizleri atlatmak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Kurumsal kimliği güçlendirmek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Medyanın ilgisini çekebilmek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Farklı ve yaratıcı olabilmek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p:nvPr>
        </p:nvSpPr>
        <p:spPr>
          <a:xfrm>
            <a:off x="367920" y="139320"/>
            <a:ext cx="8974800" cy="513468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3. Gerçekliğin fiziksel ya da imgesel olarak görsel temsili şeklinde nitelenebilecek olan …………; hedef kitleye cazip gelmek üzere yaratılmış bir imalat ya da kamusal izlenim anlamında kullanılmaktadır.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a) İmaj</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Pazarlama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Mesaj</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Reklam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Feedback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p:nvPr>
        </p:nvSpPr>
        <p:spPr>
          <a:xfrm>
            <a:off x="367920" y="139320"/>
            <a:ext cx="8974800" cy="513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4. Aşağıdakilerden hangisi sponsorluğun yapılma nedenleri arasında yer almaz?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imajını güçlendirmek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Kurum kültürünü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c) Diğer sponsor firmalarla bütünleşmek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Kurum içi iletişimi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Kitle iletişim araçlarında yer almak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p:nvPr>
        </p:nvSpPr>
        <p:spPr>
          <a:xfrm>
            <a:off x="367920" y="139320"/>
            <a:ext cx="8974800" cy="513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5. Aşağıdakilerden hangisi sponsorluğun reklam amaçlarından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Satıcıları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Toplumun iyi niyetini sağlamak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d) Reklamı yasak olan ürünleri duyurmak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Kurumsal iletişimi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p:nvPr>
        </p:nvSpPr>
        <p:spPr>
          <a:xfrm>
            <a:off x="367920" y="139320"/>
            <a:ext cx="8974800" cy="513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6. Bir işin, bir malın ya da bir hizmetin para karşılığında (yer ve zaman satın alınarak) kitle iletişim araçlarında tarif edilerek hedef kitleye duyurulması işine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Lobicilik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c) Reklam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Haber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p:nvPr>
        </p:nvSpPr>
        <p:spPr>
          <a:xfrm>
            <a:off x="367920" y="139320"/>
            <a:ext cx="8974800" cy="513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7. Aşağıdakilerden hangisi sponsorluğun halkla ilişkiler amaçlarından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Marka veya kuruluşun tanınırlığını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Marka veya kurum imajını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Toplumun iyi niyetini kazanmak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e) Ürünleri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p:nvPr>
        </p:nvSpPr>
        <p:spPr>
          <a:xfrm>
            <a:off x="367920" y="139320"/>
            <a:ext cx="8974800" cy="513468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8. Özel ya da tüzel kişilerin belirtilmiş kitlelerle dürüst ve sağlam bağlar kurup bu bağları geliştirerek onları olumlu inanç ve eylemlere yöneltmesi, tepkileri değerlendirerek kitlelerin tutumuna yön vermesi, böylece karşılıklı yarar sağlayan ilişkiler sürdürme yolundaki planlı çabalar bütününe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kimliği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Örgütsel iletişim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 kültürü</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d) Halkla ilişkiler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Pazarlama iletişimi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p:nvPr>
        </p:nvSpPr>
        <p:spPr>
          <a:xfrm>
            <a:off x="367920" y="139320"/>
            <a:ext cx="8974800" cy="513468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9. Aşağıdakilerden hangisi sponsorluğun pazarlama amaçlarından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Ürünü piyasaya yerleştirmek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b)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Müşteri sadakatini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Ürün kullanımını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Satıcıları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6"/>
              </a:spcAft>
              <a:buNone/>
              <a:tabLst>
                <a:tab algn="l" pos="0"/>
              </a:tabLst>
            </a:pPr>
            <a:r>
              <a:rPr b="0" lang="tr-TR" sz="2400" spc="-1" strike="noStrike">
                <a:solidFill>
                  <a:srgbClr val="ffffff"/>
                </a:solidFill>
                <a:latin typeface="Arial"/>
              </a:rPr>
              <a:t>4. Aşağıdakilerden hangisi sponsorluğun kurum ya da kuruluşlara sağladığı önemli faydalarından biri değildir?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Kurumsal imajı güçlendirmek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c9211e"/>
                </a:solidFill>
                <a:highlight>
                  <a:srgbClr val="ffff00"/>
                </a:highlight>
                <a:latin typeface="Arial"/>
              </a:rPr>
              <a:t>b) Zengin olduğunu göstermek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c) Yeni bir markayı tanıtmak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d) Toplumsal sorumluluğu yerine getirmek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Kamuoyunda tanınmayı sağlamak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p:nvPr>
        </p:nvSpPr>
        <p:spPr>
          <a:xfrm>
            <a:off x="367920" y="139320"/>
            <a:ext cx="8974800" cy="5134680"/>
          </a:xfrm>
          <a:prstGeom prst="rect">
            <a:avLst/>
          </a:prstGeom>
          <a:noFill/>
          <a:ln w="0">
            <a:noFill/>
          </a:ln>
        </p:spPr>
        <p:txBody>
          <a:bodyPr lIns="0" rIns="0" tIns="0" bIns="0" anchor="t">
            <a:normAutofit fontScale="96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10. Kişisel ve örgütsel amaçlara ulaşmayı sağlayabilecek mübadeleleri gerçekleştirmek üzere malların, hizmetlerin ve fikirlerin geliştirilmesi, fiyatlandırılması, tutundurulması ve dağıtılmasına ilişkin planlama ve uygulama sürecine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a)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Yönetişim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Kurumsallaşma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Reklamcılık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p:nvPr>
        </p:nvSpPr>
        <p:spPr>
          <a:xfrm>
            <a:off x="367920" y="139320"/>
            <a:ext cx="8972640" cy="51325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DEĞERLENDİRME SORULARI  5.Hafta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Aşağıdakilerden hangisi sponsor açısından sponsorluk kategorileri içindeki düzeylerden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Sponsorluk dönemi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b) Sponsor sayısı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Sponsorluk sözleşmesi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Sponsor yasası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Sponsor odağı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p:nvPr>
        </p:nvSpPr>
        <p:spPr>
          <a:xfrm>
            <a:off x="367920" y="139320"/>
            <a:ext cx="8972640" cy="51325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2. Aşağıdakilerden hangisi sponsorun desteklenecek faaliyete yaptığı katkı türlerinden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Mevzuat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Enformasyon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Personel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d) Hizmet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Liderlik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3. Desteklenecek organizasyonun sponsorluğunu çoğunlukla tek başına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üstlenen kuruluşlar ………..……… olarak nitelendirilmektedir.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Cümlede boş bırakılan yerlere aşağıdakilerden hangisi gelmelidir?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Program sponsoru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Sosyal sponsor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Ana sponsor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Paralel sponsor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Ortak sponsor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p:nvPr>
        </p:nvSpPr>
        <p:spPr>
          <a:xfrm>
            <a:off x="367920" y="139320"/>
            <a:ext cx="8972640" cy="51325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4. Aşağıdakilerden hangisi desteklenen organizasyonlarda ana sponsorun marka/logosunu görünür kılabildiği alanlar içinde yer almaz?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Davetiye ve afişler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Açık hava ve iç mekân düzenlemeleri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Gazete ve dergi ilanları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Katalog, dosya vb. dokümanlar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Benzer organizasyonların tanıtımı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5. Bir organizasyonu desteklemek üzere birden fazla sponsor kuruluşun devreye girmesi ve her birinin sunduğu katkının bir bütünlük oluşturması durumu hangi tür sponsorluk olarak nitelendirilmektedir?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Ortak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Ekipman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Klasik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Pasif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Odaklanmış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8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6. Ticari amaçlardan ziyade belli bir konuda faaliyet göstermek üzere  kurulmuş olan vakıflar, ilgi alanlarına giren organizasyon veya kişileri destekledikleri durumda ne tür sponsor olarak nitelenir?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Profesyonel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b) Yarı profesyonel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Amatörler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Hizmet sponsorları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Aktif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7. Sponsorluğu salt ticari ve pazarlamaya yönelik bir etkinlik olarak görmeyip daha ziyade hedef kitlesiyle arasında olumlu bir iletişim kurma amacındaki kurum veya kuruluşlar hangi tür sponsor olarak nitelendirilmektedir?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Pasif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Hizmet sponsorları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Tek taraflı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d) Klasik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Profesyonel sponsorlar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8. Sponsorluğu yapılan kişi veya kuruluşun faaliyetlerinin ulusal ya da uluslararası düzeyde yarışmalara konu olacak nitelikte ve ciddiyette olması durumu aşağıdaki hangi kavramla ifade edilmektedir?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Genişlik seviyesi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Faaliyet seviyesi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Zirve seviyesi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Giriş seviyesi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Orta seviye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9. Firmaların sponsorluktan ilk etapta fazla bir beklentiye girmeksizin, biranlamda denemek maksadıyla gerçekleştirdikleri küçük çaplı destekleme faaliyetleri hangi tür sponsorluk olarak nitelendirilmektedir?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Pasif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Odaklanmış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Aktif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Profesyonel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Sosyal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5. Jiffer ve Roos’un sponsorluk iletişim sürecini açıklamak için geliştirdikleri model aşağıdakilerden hangisidir?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A-ERIK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A-ERK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c) A-ERIC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A-ERKA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A-ERCI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p:nvPr>
        </p:nvSpPr>
        <p:spPr>
          <a:xfrm>
            <a:off x="367920" y="139320"/>
            <a:ext cx="8972640" cy="5132520"/>
          </a:xfrm>
          <a:prstGeom prst="rect">
            <a:avLst/>
          </a:prstGeom>
          <a:noFill/>
          <a:ln w="0">
            <a:noFill/>
          </a:ln>
        </p:spPr>
        <p:txBody>
          <a:bodyPr lIns="0" rIns="0" tIns="0" bIns="0" anchor="t">
            <a:normAutofit fontScale="85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ff"/>
                </a:solidFill>
                <a:latin typeface="Arial"/>
              </a:rPr>
              <a:t>10. Aşağıdakilerden hangisi sponsorluğa verilen öneme göre sponsorluk kategorileri içinde yer almaktadır?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Resmî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Ortak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Tek taraflı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Hizmet sponsorluğu</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Aktif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1300" spc="-1" strike="noStrike">
                <a:solidFill>
                  <a:srgbClr val="c9211e"/>
                </a:solidFill>
                <a:latin typeface="Arial"/>
              </a:rPr>
              <a:t>https://adm.ataaof.edu.tr/unite.aspx?d=RSypcFzpr/2joPsqbx%2070Q==&amp;dui=aaVSuMdpW6DNLfKs+QYh/Q==&amp;t=p</a:t>
            </a:r>
            <a:endParaRPr b="0" lang="tr-TR" sz="13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6"/>
              </a:spcAft>
              <a:buNone/>
              <a:tabLst>
                <a:tab algn="l" pos="0"/>
              </a:tabLst>
            </a:pPr>
            <a:r>
              <a:rPr b="0" lang="tr-TR" sz="2400" spc="-1" strike="noStrike">
                <a:solidFill>
                  <a:srgbClr val="ffffff"/>
                </a:solidFill>
                <a:latin typeface="Arial"/>
              </a:rPr>
              <a:t>6. Jiffer ve Roos’un geliştirdiği sponsorluk iletişim modeline göre sponsor olunan etkinliğin sponsor kuruluşun amaçları ve hedefleri ile uyuşması veya örtüşmesi hangi ögeyi ifade eder?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Teşhir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b) Bütünleşik iletişim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c) İlişki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c9211e"/>
                </a:solidFill>
                <a:highlight>
                  <a:srgbClr val="ffff00"/>
                </a:highlight>
                <a:latin typeface="Arial"/>
              </a:rPr>
              <a:t>d) Çağrışım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Yaklaşım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7. Reklam, genellikle …………… bir iletişim biçimi olarak değerlendirilir ve tüketiciler, reklamın reklam veren kuruluşun çıkarlarına hizmet ettiğini düşünürler</a:t>
            </a:r>
            <a:r>
              <a:rPr b="0" lang="tr-TR" sz="2400" spc="-1" strike="noStrike">
                <a:solidFill>
                  <a:srgbClr val="ffffff"/>
                </a:solidFill>
                <a:latin typeface="Times New Roman"/>
              </a:rPr>
              <a:t>.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Yararlı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Teknik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Dolaylı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Kârlı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e) Ticari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1"/>
              </a:spcAft>
              <a:buNone/>
              <a:tabLst>
                <a:tab algn="l" pos="0"/>
              </a:tabLst>
            </a:pPr>
            <a:endParaRPr b="0" lang="tr-TR" sz="2400" spc="-1" strike="noStrike">
              <a:solidFill>
                <a:srgbClr val="ffffff"/>
              </a:solidFill>
              <a:latin typeface="Arial"/>
            </a:endParaRPr>
          </a:p>
          <a:p>
            <a:pPr indent="0" algn="just">
              <a:lnSpc>
                <a:spcPct val="100000"/>
              </a:lnSpc>
              <a:spcAft>
                <a:spcPts val="281"/>
              </a:spcAft>
              <a:buNone/>
              <a:tabLst>
                <a:tab algn="l" pos="0"/>
              </a:tabLst>
            </a:pPr>
            <a:r>
              <a:rPr b="0" lang="tr-TR" sz="2400" spc="-1" strike="noStrike">
                <a:solidFill>
                  <a:srgbClr val="ffffff"/>
                </a:solidFill>
                <a:latin typeface="Arial"/>
              </a:rPr>
              <a:t>8. Sponsorluğun ilişkili olduğu alanlar göz önüne alındığında aşağıdakilerden hangisi ile daha yakın bir ilişkisi söz konusudur?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Reklam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c9211e"/>
                </a:solidFill>
                <a:highlight>
                  <a:srgbClr val="ffff00"/>
                </a:highlight>
                <a:latin typeface="Arial"/>
              </a:rPr>
              <a:t>b) Halkla ilişkiler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Satış geliştirme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Ürün yerleştirme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Kişisel satış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367920" y="139320"/>
            <a:ext cx="8976600" cy="5136480"/>
          </a:xfrm>
          <a:prstGeom prst="rect">
            <a:avLst/>
          </a:prstGeom>
          <a:noFill/>
          <a:ln w="0">
            <a:noFill/>
          </a:ln>
        </p:spPr>
        <p:txBody>
          <a:bodyPr lIns="0" rIns="0" tIns="0" bIns="0" anchor="t">
            <a:normAutofit/>
          </a:bodyPr>
          <a:p>
            <a:pPr indent="0">
              <a:lnSpc>
                <a:spcPct val="100000"/>
              </a:lnSpc>
              <a:spcAft>
                <a:spcPts val="286"/>
              </a:spcAft>
              <a:buNone/>
              <a:tabLst>
                <a:tab algn="l" pos="0"/>
              </a:tabLst>
            </a:pPr>
            <a:endParaRPr b="0" lang="tr-TR" sz="2400" spc="-1" strike="noStrike">
              <a:solidFill>
                <a:srgbClr val="ffffff"/>
              </a:solidFill>
              <a:latin typeface="Arial"/>
            </a:endParaRPr>
          </a:p>
          <a:p>
            <a:pPr indent="0" algn="just">
              <a:lnSpc>
                <a:spcPct val="100000"/>
              </a:lnSpc>
              <a:spcAft>
                <a:spcPts val="286"/>
              </a:spcAft>
              <a:buNone/>
              <a:tabLst>
                <a:tab algn="l" pos="0"/>
              </a:tabLst>
            </a:pPr>
            <a:r>
              <a:rPr b="0" lang="tr-TR" sz="2400" spc="-1" strike="noStrike">
                <a:solidFill>
                  <a:srgbClr val="ffffff"/>
                </a:solidFill>
                <a:latin typeface="Arial"/>
              </a:rPr>
              <a:t>9. Sponsorluk iletişim sürecinde mesajın niteliğini bozguna uğratan veya kabulünü engelleyen unsur aşağıdakilerden hangisidir?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Kirlilik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b) Alıcı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c9211e"/>
                </a:solidFill>
                <a:highlight>
                  <a:srgbClr val="ffff00"/>
                </a:highlight>
                <a:latin typeface="Arial"/>
              </a:rPr>
              <a:t>c) Gürültü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d) Medya</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e) Kanal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24</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2024-04-04T11:10:48Z</dcterms:created>
  <dc:creator/>
  <dc:description/>
  <dc:language>tr-TR</dc:language>
  <cp:lastModifiedBy/>
  <dcterms:modified xsi:type="dcterms:W3CDTF">2024-04-04T11:35:38Z</dcterms:modified>
  <cp:revision>12</cp:revision>
  <dc:subject/>
  <dc:title/>
</cp:coreProperties>
</file>