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slide" Target="slides/slide50.xml"/><Relationship Id="rId5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0640" cy="25898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3000" cy="3373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636CE07D-9D29-49DC-A593-66B6226D6D18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1000" cy="9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0" bIns="72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124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360" cy="478440"/>
          </a:xfrm>
          <a:custGeom>
            <a:avLst/>
            <a:gdLst>
              <a:gd name="textAreaLeft" fmla="*/ 69120 w 360"/>
              <a:gd name="textAreaRight" fmla="*/ 391680 w 360"/>
              <a:gd name="textAreaTop" fmla="*/ 1080 h 478440"/>
              <a:gd name="textAreaBottom" fmla="*/ 486360 h 4784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70640" cy="25898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83000" cy="33732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82213296-1FD0-4A73-A0B4-CA044196DFE2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1000" cy="900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0" bIns="72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1240" cy="36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720" bIns="7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360" cy="478440"/>
          </a:xfrm>
          <a:custGeom>
            <a:avLst/>
            <a:gdLst>
              <a:gd name="textAreaLeft" fmla="*/ 69120 w 360"/>
              <a:gd name="textAreaRight" fmla="*/ 391680 w 360"/>
              <a:gd name="textAreaTop" fmla="*/ 1080 h 478440"/>
              <a:gd name="textAreaBottom" fmla="*/ 486360 h 47844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1000" cy="649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KONGRE VE FUAR YÖNETİMİ 10.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0120" cy="4406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    </a:t>
            </a: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Bu üniteyi tamamladıktan sonra;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Ticari sergi ve fuar kavramlarını tanımlayabilecek,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Fuarların Dünyada ve Türkiye’deki tarihsel gelişimini açıklayabilecek,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Ticari sergi ve fuarların önemini anlatabilecek,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Fuar türlerini açıklayabilecek,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Katılımcı firmalar açısından ticari sergi ve fuarlar ile ilgili süreçleri açıklayabilecek,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-197640">
              <a:lnSpc>
                <a:spcPct val="10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Organizatör firmalar açısından ticari sergi ve fuarlar ile ilgili süreçleri açıklayabilecek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Times New Roman"/>
              </a:rPr>
              <a:t>bilgi ve becerilere sahip olabileceksiniz.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263520"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3176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marL="131760"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Eski çağlarda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panayırlar, pazarlar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biçimindeki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sergiler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olarak karşılaşılan ticari sergi ve fuarlar, ticaretin gelişmesi ile birlikte giderek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önem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kazanmıştır.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Eski Mısır’a kadar uzanan tarihsel köklere sahip olan fuarlar, özellikle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Ortaçağ Avrupası’nda düzenli olarak gerçekleştirilen ticari toplanmalar olarak ortaya çıkmış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ve bu toplanmalar bugünkü anlamıyla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fuarların da ortaya çıkışına olanak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sağlamıştır.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Ortaçağda yılda bir veya iki kere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büyük şehirlerde fuarlar düzenlenmekte ve bu fuarlar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tüccarlar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tarafından ziyaret edilmekteydi.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Sanayi Devrimi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ise ticari sergi ve fuarcılık açısından bir dönüm noktası olarak görülebilmektedir.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Üretilen ürünlerdeki artış ve yeni pazarlar bulmak ihtiyacı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, ticari sergi ve fuarları önemli bir araç haline getirmiştir.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Tarihi çok eskilere dayalı olan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ticari sergi ve fuarlar,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günümüzde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bir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endüstri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haline gelmiştir.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Geçmişten günümüze gerçekleşen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değişimler ve gelişmeler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ticari sergi ve fuarların önemini giderek artırmış ve bu alanda bir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uzmanlaşma gereği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ortaya çıkmıştır.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Bir uzmanlık olarak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fuarlar,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hem akademik hem de uygulama alanında çok önemli bir yere sahiptir.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Diğer taraftan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fuarcılık sektörü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de çeşitli fuar ve sergilerin yapılandırılmasıyla farklılaşmış, özellikle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ihtisas fuarları,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günümüzün en önemli tanıtım ve ticari ortamlarından biri haline gelmiştir.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Türkiye de ticari sergi ve fuarcılık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ile ilgili dünyadaki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gelişmelerden uzak kalmamıştır.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Türkiye’de fuarcılığa ilişkin gelişmeler, Osmanlı dönemine kadar uzansa da,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gerçek anlam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da ilk fuar,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1923 yılında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İzmir’de gerçekleşmiştir.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TİCARİ SERGİ VE FUARLARIN ÖNEMİ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Ticari sergi ve fuarlar,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günümüz iş dünyası açısından son derece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önemli araçlar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olarak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görülmektedir. Bu önemi açıklarken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 birkaç açıdan değerlendirmekte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yarar vardır.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Katılımcı Firmalar Açısından Önemi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Ürün veya hizmet üreten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firmalar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için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en önemli konulardan biri,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söz konusu ürün ve hizmetlerin tanıtılması, piyasada tutunması ve satışının gerçekleşmesidir.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Diğer taraftan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sektördeki gelişimlerin izlenmesi, rakiplerin takibi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gibi ek amaçlar da söz konusudur.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Tüm bunların ise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sürdürülebilir bir rekabet avantajı yaratması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beklenmektedir.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Sosyo-Kültürel ve Ekonomik Olarak Önemi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Ticari sergi ve fuarlar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düzenlendikleri bölge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açısından da önemli katkılar sağlayan etkinliklerdir.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Ticari sergi ve fuarlar, düzenlendikleri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bölgenin markalaşmasına ve imajının güçlendirilmesine katkı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sağlar.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Kimi fuarlar,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düzenlendikleri şehrin adı ile anılmaya başlamıştır.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Diğer taraftan bir şehirde düzenlenen ticari sergi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fuarların sayısının yüksek olması o şehrin fuarcılık ile anılmasına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da yol açmaktadır.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Bir diğer açıdan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fuarlar, dikkate değer bir turizm hareketi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yarattıkları için de önemlidir.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 katılımcısı firmalar ve fuar ziyaretçileri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, fuara katılmak amacıyla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söz konusu bölgeye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seyahat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eder ve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konaklama, yeme içme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gibi ihtiyaçlarını o bölgede karşılar.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Bu hem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iş turizmi açısından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söz konusu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bölgenin ve ülkenin turizm gelirlerini artırır,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hem de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fuarın düzenlendiği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bölgedeki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işletmeler açısından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önem taşır.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TİCARİ SERGİ VE FUAR KAVRAMLARI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Sözlük anlamına bakıldığında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sergi kavramı, birkaç şekilde tanımlanmaktadır. Bu tanımlar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şu şekildedir :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•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Halkın gezip görmesi, tanıması için uygun biçimde yerleştirilmiş ürünlerin, sanat eserlerinin tümü,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•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Bir yerin, bir ülkenin veya çeşitli ülkelerin kendine özgü tarım, sanayi vb. Ürünlerini tanıtmak için bunların uygun bir biçimde gösterildiği yer.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Pazarlama ve İletişim Açısından Önemi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Ticari sergiler ve fuarlar, firmaların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reklam, halkla ilişkiler, satış geliştirme gibi tekniklerle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yaratmaya çalıştığı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imajı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etkin bir biçimde oluşturabilmenin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başarılı yollarından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bir tanesidir.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Pazarlama ve iletişim açısından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değerlendirildiğinde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bir satış geliştirme etkinliği olarak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fuarların yarattığı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çok önemli avantajlar bulunmaktadır.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Öncelikle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ticari sergi ve fuarlar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müşteri ile etkileşimin oluşabileceği etkin iletişim ortamının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sağlan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ması bakımından diğer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pazarlama iletişimi araçlarından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ayrılmaktadır.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Ticari sergi ve fuarlar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, bir pazarlama iletişimi aracı olarak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alıcı ve satıcıları bir araya getiren, sektörün tüm aktörlerinin yer alarak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bilgi ve deneyim paylaşımı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yaptığı,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müşterilere doğrudan ulaşma kolaylığı sağlayan çok önemli bir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ortam ve araç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olarak gö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rülmektedir.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fuarların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pazarlama ve iletişim açısından sağladığı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avantajlar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,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onların birer tanıtım etkinliği olarak kullanılmalarını sağlamakta ve firmalar pazarlama iletişimi süreçlerinde ticari sergi ve fuarlardan önemli ölçüde yararlanmaktadır.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Genellikle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hem katılımcı firmalar açısından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hem de fuarın düzenlendiği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ülke, şehir ve fuar merkezi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bakımından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sergi ve fuarlar, reklam ve halkla ilişkiler gibi planlı bir sürecin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parçası olarak işlev görür.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TİCARİ SERGİ VE FUAR TÜRLERİ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Sergiler, </a:t>
            </a:r>
            <a:r>
              <a:rPr b="0" lang="tr-TR" sz="3200" spc="-1" strike="noStrike" u="sng">
                <a:solidFill>
                  <a:srgbClr val="e0c2cd"/>
                </a:solidFill>
                <a:uFillTx/>
                <a:latin typeface="Arial"/>
                <a:ea typeface="MyriadPro-Bold"/>
              </a:rPr>
              <a:t>tüketici sergileri ve ticari sergiler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olmak üzere iki biçimde incelenebilir.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e0c2cd"/>
                </a:solidFill>
                <a:uFillTx/>
                <a:latin typeface="Arial"/>
                <a:ea typeface="MyriadPro-Bold"/>
              </a:rPr>
              <a:t>Tüketici sergileri, halka açık, genellikle bir giriş ücreti karşılığında gezilebilen ve popüler temaların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 kullanıldığı sergilerdir.</a:t>
            </a:r>
            <a:r>
              <a:rPr b="0" lang="tr-TR" sz="3200" spc="-1" strike="noStrike">
                <a:solidFill>
                  <a:srgbClr val="ffff00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ff00"/>
                </a:solidFill>
                <a:uFillTx/>
                <a:latin typeface="Arial"/>
                <a:ea typeface="MyriadPro-Bold"/>
              </a:rPr>
              <a:t>Evcil hayvanlar, otomobiller, çeşitli hobilerle ilgili sergiler, turizm ve rekreasyon ile ilgili sergiler buna örnek olarak gösterilebilir.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Düzenleniş Amacına Göre Fuar Türleri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Düzenleniş amacına göre fuarlar;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genel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(yatay) fuarlar,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ihtisas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(dikey) fuarları,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tüketici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fuarları,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solo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 olarak dört türde incelenebilir.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Genel (Yatay) Fuarlar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Genel fuarlar,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her çeşit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tüketim, tarımsal ve sanayi mallarının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sergilendiği fuarlardır. Bu tip fuarlarda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tüketim mallarından sanayi makinelerine, hizmetlerden hammaddelere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her türlü ürün bir arada yer alır. Bu tip fuarlar, hemen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herkese açıktır.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Bu da katılımcı profilinin çok çeşitli olmasına sebep olmaktadır. Bu doğrultuda belirli bir he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def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kitle ayrımı gözetilmez. Yani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bu tip fuarlar,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belirli bir gruba veya sektöre yönelik olarak düzenlenmez.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Genel fuarlarda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ticari amaçlar da güdülebilir,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yeni ürünlerin tüketicilerle tanıştırılması veya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sosyal içerikli amaçlar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da söz konusu olabilir.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İhtisas (Dikey) Fuarları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İhtisas fuarları,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düzenlendiği ihtisas alanına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göre üretilen ürün ve hizmetlerin sergilendiği, genellikle bu alana ilgi duyan, bu alanda faaliyet gösteren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kişi ve kurumlar tarafından ziyaret edilen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İhtisas fuarları, daha önce de belirtildiği gibi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fuarcılık endüstrisi içinde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en yüksek sayıda gerçekleştirilen fuar türüdür.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Görüldüğü gibi tanımlarda yer alan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sergi kavramı, sanat eserleri ve belirli bir ülkeye veya kültüre özgü ürünlerin sergilendiği bir yer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olarak açıklanmaktadır.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Fuarların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bir pazarlama iletişimi aracı olarak öneminin anlaşılması ile birlikte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genel fuarlardan ihtisas fuarlarına doğru bir yönelim söz konusu olmuştur.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Fuarların alıcı ve satıcıları bir araya getirebilmedeki etkinliği, belirli ihtisas alanlarında yoğunlaşarak ilgisiz katılımcı ve ziyaretçilerin yaratacağı sorunlardan arınma ve bu sayede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doğrudan belirli bir ihtisas alanına yönelerek kaynakları daha verimli kullanabilme sonucunu ortaya çıkarmıştır.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Tüketici Fuarları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Tüketici fuarları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genel fuarlara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benzetilebilecek fuarlardır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. Bu tip fuarlar 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toplumdan her kesime açıktır.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Ancak bu fuarlarda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son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tüketici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ve tüketim odaklılık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öne çıkmaktadır.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Tüketici fuarları,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doğrudan tüketiciye ulaşarak satın alma kararının anında sonuçlandığı, ürün yelpazesinin oldukça geniş olduğu, gerek katılımcı sayısı, gerekse ziyaretçi sayıları açılarından diğer fuarlarla karşılaştırılamayacak sayılara ulaşan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Solo Fuarlar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Solo fuarlar,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bir ülkenin başka bir ülkede organize ettiği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Bu tip fuarlarda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söz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konusu ülkenin ürün ve hizmetleri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tanıtılmaktadır.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Tek başına bir ülke tanıtımı yapıldığından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ve rakip ülke ve firmalar fuarda yer almadığından belirli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avantajlar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da sağlar.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Hedeflenen Kitlenin Coğrafyasına Göre Fuar Türleri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Fuarlar, hedeflenen kitlenin, yani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hedeflenen katılımcı ve ziyaretçilerin coğrafyasına göre bölgesel, ulusal ve uluslararası fuarlar olmak üzere üç türde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incelenmektedir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Bölgesel fuarlar,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belli bir coğrafi bölgeye ve oradaki hedef kitleye yönelik olarak yapılan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fuarlardır. Bu tür fuarlar genellikle katılımcı ve ziyaretçiler değerlendirildiğinde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küçük ölçekli fuarlardır.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Ulusal fuarlar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bölgesel fuarlara göre daha büyük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olan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ve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tek bir ülkeden katılımcıların ve ziyaretçilerin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yer aldığı fuarlardır. Çeşitli konularda ve sektörler özelinde ulusal fuarlar düzenlenebilmektedir.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Uluslararası fuarlar,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yüzde 10 ve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üstü yabancı katılımcı ve ziyaretçi kesiminin olduğu fuarlar olarak kabul edilir.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Katılımcı ve ziyaretçi sayısı göz önüne alındığında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genelde bölgesel ve ulusal fuarlardan daha büyük ölçeklidir.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EXPO Organizasyonları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Fuarlar içinde EXPO organizasyonları, ayrıca incelenmesi gereken bir alandır.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Bir mega etkinlik olarak </a:t>
            </a:r>
            <a:r>
              <a:rPr b="1" lang="tr-TR" sz="2400" spc="-1" strike="noStrike">
                <a:solidFill>
                  <a:srgbClr val="e0c2cd"/>
                </a:solidFill>
                <a:latin typeface="Times New Roman"/>
                <a:ea typeface="MyriadPro-Bold"/>
              </a:rPr>
              <a:t>EXPO’nun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çok eskiye dayanan bir tarihi vardır.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“Exposition” kelimesinin kısaltılmış hali olan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EXPO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sözcüğü,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uluslararası sergi anlamına gelmekte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ve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evrensel sergileri ifade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etmektedir.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Bu açılım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bir ülkenin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ekonomik ve teknolojik değerlerini ta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nıtmakla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kalmayıp,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aynı zamanda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yerel ve kültürel değerleri de tanıtmaya aracılık eden organizasyonları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ifade etmektedir.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Genellikle </a:t>
            </a:r>
            <a:r>
              <a:rPr b="1" lang="tr-TR" sz="2400" spc="-1" strike="noStrike">
                <a:solidFill>
                  <a:srgbClr val="e0c2cd"/>
                </a:solidFill>
                <a:latin typeface="Times New Roman"/>
                <a:ea typeface="MyriadPro-Bold"/>
              </a:rPr>
              <a:t>EXPO kısaltması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kullanılarak ifade edilen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“Dünya Fuarı” 1928 yılında, merkezi Paris’te olan Ulus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lararası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Sergiler Bürosu tarafından düzenlenen bir anlaşma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ile ortaya çıkmıştır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. Genellikle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üç ila altı ay arasında süren EXPO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ile ilgili süreç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bu büro tarafından yürütülmektedir.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Dünyadaki önemli değişimler ile birlikte farklılaşan ve fuarlardan ayrılarak kendi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ne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özgü bir yapı ve organizasyon haline gelen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EXPO organizasyonları,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başlangıçta yeni teknolojilerin tanıtılması ve paylaşımı gibi amaçlarla düzenlenirken giderek bu amaç ve EXPO’ların içerikleri farklılaşmıştır.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0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Fuar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kavramı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,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sözlük anlamıyla incelendiğinde aşağıdaki tanımlar ile karşılaşılmaktadır: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•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Belli zamanlarda, belli yerlerde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ticari mal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 sergilemek amacıyla açılan büyük sergi,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•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Yurtiçi ya da dışı ticareti geliştirmek amacıyla düzenlenen ve yerli ve/veya yabancı firmaların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mallarının belli süreler içinde sergilendiği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 büyük ticari merkez.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Fuar ürünleri : Deniz ürünleri, oto mekanika, high tex, tekstil makineleri, ambalaj, kitap fuarı.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Bold"/>
              </a:rPr>
              <a:t>Fuar için malzemeler : Afiş, poster, kartvizit, el ilanı, broşür, kalem, etiket, davetiye, masaüstü bayrak, çanta, balon baskı, yaka kartı, bardak, tişört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EXPO’lar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da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ticari sergi ve fuarlardan farklı olarak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ticari bir amaç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güdülmez.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Tümüyle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halkı bilgilendirmek ve kültürel paylaşımı artırmak amaçlı yürütülen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EXPO organizasyonlarında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sanatta, eğitimde, teknolojide ve sosyal yaşamda oluşturulan yeniliklerle ve düzenlendiği kentin tarihi geçmişi ve kültürel özellikleri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yansıtılmaktadır.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EXPO organizasyonunun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gerçekleştiği sürelerde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milyonlarca ziyaretçiyi o ülke ve kente çekmesi turizm gelişimi açısından çok büyük bir etki yaratmaktadır.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EXPO’ya hazırlık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sürecinde kentte gerçekleşen gelişimler,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EXPO sonrasında kente bu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etkinlikten miras kalan yapılar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kentin alt ve üst yapı gelişimini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büyük oranda etkilemektedir.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KATILIMCI FİRMALAR AÇISINDAN TİCARİ SERGİ VE FUARLAR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Fuarlara katılım süreci, f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uar öncesinden başlayarak fuar sırasında ve fuar sonrasında ya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pılması gerekli bir dizi işlemi ve alınması gerekli önemli kararları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içeren stratejik bir plan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lama sürecidir.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Bu doğrultuda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bu süreç,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fuara katılma ihtiyacının ortaya çıkışında başlar ve fuar sonrası değerlendirme sürecine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dek sürer.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Fuara Katılım Öncesi Yürütülecek Çalışmalar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Fuarlara katılma ihtiyacının ortaya çıkması ile başlayan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öncesi planlama süreci en ayrıntılı şekilde düşünülmesi ve planlanması gerekli olan bir dizi aşamayı içermektedir.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Fuara ihtiyacın ortaya çıkışı ve amacın belirlenmesi beraberinde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doğru fuar seçiminin yapılmasını getirmektedir.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Fuara Katılma İhtiyacının ve Amaçlarının Belirlenmesi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Firmalar, fuarlara çok çeşitli sebeplerle katılabilir. Esas olan fuara katılma ihtiyacını ortaya çıkaran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nedeni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ve bu doğrultuda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ile ulaşılmak istenen amacı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doğru tespit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edebilmektir.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Firmaların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fuarlara katılma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nedenleri arasında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aşağıdakileri saymak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mümkündür.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müşterilerini ve satışlarını korumak,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müşterilere hizmet vermek,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Muhtemel müşteri adaylarını belirlemek,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Mevcut müşterileri fuara katılan rakiplere kaptırmamak,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Yeni ürün siparişleri almak,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Yenilikleri tanıtmak,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İhracat imkânları yaratmak, var olanı artırabilmek,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•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Kısa ve orta vadede yeni müşteriler kazanmak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Fuar Seçimi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Firmaların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fuara katılım nedenlerine ve ortaya çıkan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katılım amaçlarına bağlı olarak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seçimi yapması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gerekir.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Öncelikle seçilen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fuarın firmayı hedeflerine ulaştırabilmede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etkili olması gereklidir.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Dünyada çok sayıda fuar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–özellikle ihtisas fuarı-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düzenlendiği düşünüldüğünde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neden o ülkede ve neden bu fuar sorularının yanıtları çok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önemlidir.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 seçimi yaparken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bir takım kaynaklardan yararlanmak da mümkündür.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Öncelikle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fuarcılık endüstrisinin takibi bakımından önemli bilgiler sunan kurum ve kuruluşların yayınları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incelenebilir.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Diğer taraftan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 organizatörleri tarafından hazırlanan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fuar broşürü, katılımcıların yer aldığı fuar kataloğu ve istatistiki bilgilerin de yer aldığı basın bül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tenleri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incelenerek değerlendirme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yapılabilir.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M.Ö. 5. yüzyıldan günümüze fuarlar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özellikle ticaretin gelişmesine paralel olarak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önemli değişimler geçirmiş, bölgesel, ulusal ve uluslararası düzeyde önemi kabul edilmiş ve modern dönem fuarları ticaret, pazarlama, iletişim ve turizm gibi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alanların en önemli araçlarından biri haline gelmiştir.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Bu şekilde belirlenen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fuarın kapsadığı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ürün grubu, katılımcı profili, ziyaretçi profili, fuarda düzenlenen yan etkinlikler, fuar organizatörü ile ilgili bilgiler (deneyim), sunulan hizmetler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gibi pek çok bilgiye ulaşmak mümkün olacaktır. Son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TİCARİ SERGİ VE FUARLARIN TARİHSEL GELİŞİMİ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Bold"/>
              </a:rPr>
              <a:t>  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Bold"/>
              </a:rPr>
              <a:t>Ticari sergi ve fuarların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M.Ö. 5. yüzyılda Pers Kralının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açtığı sergi ile başlayan çok eski bir tarihi vardır.</a:t>
            </a:r>
            <a:r>
              <a:rPr b="0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Aslında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fuarların ilk ortaya çıkışı,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panayırlar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biçiminde olmuştur.</a:t>
            </a:r>
            <a:r>
              <a:rPr b="0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Panayırlar 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ilk kez </a:t>
            </a:r>
            <a:r>
              <a:rPr b="0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Mezopotamya’da</a:t>
            </a:r>
            <a:r>
              <a:rPr b="0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, ilk uygarlıklarla birlikte görülmüştür.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Bu dönemde tüccarlar, kentlere büyük kalabalıkların toplandığı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şenlik ve bayram günlerinde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gitmekteydi. Bu günlerde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çeşitli yerlerden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satıcılar ürünlerini satmak veya takas etmek amacıyla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gelir ve sergiler kurulurdu.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  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Görüldüğü gibi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ticari sergi ve fuarların ilk ortaya çıkışı,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yerleşik hayata geçiş 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ile birlikte görülmüştür.</a:t>
            </a:r>
            <a:r>
              <a:rPr b="1" lang="tr-TR" sz="28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 </a:t>
            </a:r>
            <a:r>
              <a:rPr b="1" lang="tr-TR" sz="2800" spc="-1" strike="noStrike" u="sng">
                <a:solidFill>
                  <a:srgbClr val="e0c2cd"/>
                </a:solidFill>
                <a:uFillTx/>
                <a:latin typeface="Times New Roman"/>
                <a:ea typeface="MyriadPro-Bold"/>
              </a:rPr>
              <a:t>Özellikle tarımsal üretimin ihtiyaçtan fazla olması</a:t>
            </a:r>
            <a:r>
              <a:rPr b="1" lang="tr-TR" sz="2800" spc="-1" strike="noStrike" u="sng">
                <a:solidFill>
                  <a:srgbClr val="ffff00"/>
                </a:solidFill>
                <a:uFillTx/>
                <a:latin typeface="Times New Roman"/>
                <a:ea typeface="MyriadPro-Bold"/>
              </a:rPr>
              <a:t> ile birlikte bu ürünlerin satışı için seçenekler üretmek ihtiyacı ortaya çıkmıştır. Bu ise panayır ve pazarların ortaya çıkışına neden oluşturmuştur.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0120" cy="49744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</a:rPr>
              <a:t>      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 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Özellikle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tatil günleri ve özel günlerde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kurulan panayırlar yolu ile 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fuarcılığın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temelleri atılmıştır.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Elbette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bu dönemlerde f</a:t>
            </a:r>
            <a:r>
              <a:rPr b="1" lang="tr-TR" sz="2400" spc="-1" strike="noStrike" u="sng">
                <a:solidFill>
                  <a:srgbClr val="e0c2cd"/>
                </a:solidFill>
                <a:uFillTx/>
                <a:latin typeface="Times New Roman"/>
                <a:ea typeface="MinionPro-Regular"/>
              </a:rPr>
              <a:t>estival,panayır, pazar, sergi gibi kavramlar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 günümüzdeki gibi spesifik hale gelmemiştir.</a:t>
            </a:r>
            <a:r>
              <a:rPr b="1" lang="tr-TR" sz="2400" spc="-1" strike="noStrike">
                <a:solidFill>
                  <a:srgbClr val="ffff00"/>
                </a:solidFill>
                <a:latin typeface="Times New Roman"/>
                <a:ea typeface="MinionPro-Regular"/>
              </a:rPr>
              <a:t> Bu sebeple </a:t>
            </a:r>
            <a:r>
              <a:rPr b="1" lang="tr-TR" sz="2400" spc="-1" strike="noStrike" u="sng">
                <a:solidFill>
                  <a:srgbClr val="ffff00"/>
                </a:solidFill>
                <a:uFillTx/>
                <a:latin typeface="Times New Roman"/>
                <a:ea typeface="MinionPro-Regular"/>
              </a:rPr>
              <a:t>hem uygulama hem de anlam bakımından birbiri ile iç içe geçmektedir.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2024-05-16T18:40:07Z</dcterms:modified>
  <cp:revision>422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