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28.png" ContentType="image/png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90DF3D-9DC4-4CD1-9684-F72A2A7F363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D16B15-197B-4260-91A0-65A61AA9E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D5F4B5-D88A-4AFF-BDE3-6658D6A6998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1B5F78-B4B3-4558-9750-983CDF0E4C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070B57-9B31-4E38-BE81-1C385DCE5B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290844-557D-4156-BEBD-9D50DEC1F0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A6B105-A469-41A6-8780-61462A0994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F01319-4E4B-4C2D-B8C1-E9B6D7ACBF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12C330-0A50-43C1-A9BA-BBEA7E5471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4F3E20-FDBB-4BFF-93D9-60B3847290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4C5100-0D83-44D7-B999-2BD7D63CD9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D223DC-2F1E-411B-AC08-0E1F096FD0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tr-T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tr-T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E86B9D1-FF62-42C8-9104-BBDA797BE23C}" type="slidenum">
              <a:rPr b="0" lang="tr-TR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ffffff"/>
                </a:solidFill>
                <a:latin typeface="Arial"/>
              </a:rPr>
              <a:t>ÖĞRENME NEDİR ?</a:t>
            </a:r>
            <a:endParaRPr b="0" lang="tr-TR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-80280" y="1096920"/>
            <a:ext cx="10160280" cy="457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1228320" y="1096920"/>
            <a:ext cx="6897240" cy="457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İLK ÜÇÜ; GİD :GÖRSEL-İŞİTSEL-DOKUNSAL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675360" y="539280"/>
            <a:ext cx="7862040" cy="51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DİĞER ÜÇÜ ;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803160" y="562320"/>
            <a:ext cx="7597440" cy="510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36320" y="874800"/>
            <a:ext cx="9100800" cy="278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807480" y="546120"/>
            <a:ext cx="7942320" cy="512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865800" y="238320"/>
            <a:ext cx="7871760" cy="514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954720" y="271080"/>
            <a:ext cx="7669440" cy="511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339920" y="274680"/>
            <a:ext cx="7321320" cy="489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278360" y="343800"/>
            <a:ext cx="7268760" cy="48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1230480" y="336600"/>
            <a:ext cx="7227000" cy="483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999000" y="332280"/>
            <a:ext cx="7555680" cy="508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NASIL ÖĞRENİYORUZ?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1480680" y="676800"/>
            <a:ext cx="6449400" cy="461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914760" y="298800"/>
            <a:ext cx="7695720" cy="508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1185840" y="247680"/>
            <a:ext cx="7367760" cy="499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1228680" y="317520"/>
            <a:ext cx="7464600" cy="492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590400" y="1108800"/>
            <a:ext cx="8899200" cy="276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OTOMOBİL ÖRNEĞİ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1287000" y="425520"/>
            <a:ext cx="7336440" cy="501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435320" y="398520"/>
            <a:ext cx="6984720" cy="503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181880" y="324000"/>
            <a:ext cx="7316280" cy="486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1380240" y="349200"/>
            <a:ext cx="7017840" cy="476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Böylece daha ileri SEVİYE ehliyet alabilir duruma geliyor. Tır, otobüs, f1 pilotluğu bile yapabilir.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1279440" y="952560"/>
            <a:ext cx="7365240" cy="461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Sorular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41440" y="533520"/>
            <a:ext cx="8383680" cy="471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DUYU ORGANLARI 7 KUTUCUK VAR DOLUNCA YENİSİ İLE DEĞİŞTİRİLİR.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1251000" y="883440"/>
            <a:ext cx="6815880" cy="465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Cevap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130400" y="648000"/>
            <a:ext cx="7989480" cy="44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651960" y="888840"/>
            <a:ext cx="8952480" cy="386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Cevap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254160" y="876240"/>
            <a:ext cx="9308160" cy="408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Soru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1467360" y="495360"/>
            <a:ext cx="7122960" cy="494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Cevap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1401480" y="546120"/>
            <a:ext cx="7167600" cy="488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tr-TR" sz="10560" spc="-1" strike="noStrike">
                <a:solidFill>
                  <a:srgbClr val="ffffff"/>
                </a:solidFill>
                <a:latin typeface="Arial"/>
              </a:rPr>
              <a:t>        </a:t>
            </a:r>
            <a:r>
              <a:rPr b="0" lang="tr-TR" sz="10560" spc="-1" strike="noStrike">
                <a:solidFill>
                  <a:srgbClr val="ffffff"/>
                </a:solidFill>
                <a:latin typeface="Arial"/>
              </a:rPr>
              <a:t>Son</a:t>
            </a: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Hafızada Daha Önce Yerleştirilen Bilgi Varsa Yeni Bilgi Bağlanır Ve Hatırlama Kolaylaşır. Hedef: Vizyon, Derin Hedef : Kalbinizden Geçen Çok Önemli Hedefler 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2588400" y="1388520"/>
            <a:ext cx="6213960" cy="428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815040" y="303840"/>
            <a:ext cx="7665840" cy="51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TEKRAR EDİLİRSE;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824760" y="562320"/>
            <a:ext cx="7588440" cy="510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BİLGİNİN KALICILIĞI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912240" y="573840"/>
            <a:ext cx="7385400" cy="509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ffffff"/>
                </a:solidFill>
                <a:latin typeface="Arial"/>
              </a:rPr>
              <a:t>HAFIZADA KALICILIK ORANLARI</a:t>
            </a: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2"/>
          <a:stretch/>
        </p:blipFill>
        <p:spPr>
          <a:xfrm>
            <a:off x="798480" y="493560"/>
            <a:ext cx="7708320" cy="5176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-80280" y="0"/>
            <a:ext cx="10160280" cy="567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326520" y="677160"/>
            <a:ext cx="938520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Application>LibreOffice/7.4.3.2$Windows_x86 LibreOffice_project/1048a8393ae2eeec98dff31b5c133c5f1d08b890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2024-09-24T14:33:43Z</dcterms:created>
  <dc:creator/>
  <dc:description/>
  <dc:language>tr-TR</dc:language>
  <cp:lastModifiedBy/>
  <dcterms:modified xsi:type="dcterms:W3CDTF">2024-09-24T15:39:10Z</dcterms:modified>
  <cp:revision>5</cp:revision>
  <dc:subject/>
  <dc:title/>
</cp:coreProperties>
</file>