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307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737" autoAdjust="0"/>
  </p:normalViewPr>
  <p:slideViewPr>
    <p:cSldViewPr snapToGrid="0">
      <p:cViewPr varScale="1">
        <p:scale>
          <a:sx n="75" d="100"/>
          <a:sy n="75" d="100"/>
        </p:scale>
        <p:origin x="636" y="54"/>
      </p:cViewPr>
      <p:guideLst/>
    </p:cSldViewPr>
  </p:slideViewPr>
  <p:outlineViewPr>
    <p:cViewPr>
      <p:scale>
        <a:sx n="33" d="100"/>
        <a:sy n="33" d="100"/>
      </p:scale>
      <p:origin x="0" y="-407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04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06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5598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15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4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85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40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56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30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04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17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26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82EFB-934C-494A-A491-DAB8910F5804}" type="datetimeFigureOut">
              <a:rPr lang="tr-TR" smtClean="0"/>
              <a:t>8.12.2024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D6DDB-2D65-4BD4-B33A-09B3002794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686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24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sz="24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sz="24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sz="24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(KSS): </a:t>
            </a:r>
            <a:r>
              <a:rPr lang="en-US" sz="24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Günümüzdeki</a:t>
            </a:r>
            <a:r>
              <a:rPr lang="en-US" sz="24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Gelişimi</a:t>
            </a:r>
            <a:r>
              <a:rPr lang="en-US" sz="24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4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Önemi</a:t>
            </a:r>
            <a:endParaRPr lang="en-US" sz="24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(KSS),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şirketlerin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gönüllü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katkılarda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bulunarak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çevresel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iyileşmeyi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desteklemesini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ifade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eder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Bu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katkılar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hayırseverlik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bağışlar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etkinlikler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küresel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kimlik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uygulamaları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çeşitli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faaliyetleri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kapsar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Ancak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yasal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zorunluluklar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doğal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olarak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yapılması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beklenen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eylemler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değil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tamamen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gönüllülük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esasına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dayanır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1965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tanımlar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KSS’nin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sadece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ekonomik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değil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aynı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zamanda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çevresel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korunmasını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da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içerdiğini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vurgular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2790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Teşebbüsler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kapsamında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geliştirilen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teşebbüsler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sağlığı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güvenliği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eğitim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istihdam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koruma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ekonomik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kalkınma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alanlarda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faaliyet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gösterir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teşebbüsler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11230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Parasal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yardımlar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burslar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sponsorluklar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gönüllü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çalışmalar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teknik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gibi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çeşitli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şekillerde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hayata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geçirilir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Doğrudan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kurumlar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adına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vakıflar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aracılığıyla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gerçekleştirilir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işbirlikleri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daha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geniş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yaratmayı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hedefler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8157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KSS’nin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Önemi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Craig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Smith’in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Harvard Business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Review’da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yayımlanan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makalesine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göre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>
              <a:lnSpc>
                <a:spcPct val="100000"/>
              </a:lnSpc>
            </a:pP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Yeni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hayırseverlik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anlayışı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maddi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yardımların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ötesindeki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katkılara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odaklanır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İşletme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içindeki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birimlerden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kaynak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yaratılarak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bağış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bütçeleri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işbirlikleriyle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KSS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desteklenir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00000"/>
              </a:lnSpc>
            </a:pP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hedefleriyle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uyumlu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şekilde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yürütülür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4331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İşletme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Stratejileri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İşletmeler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KSS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çalışmalarını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planlarken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  <a:endParaRPr lang="tr-TR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alanlarına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paralel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geliştirir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Kampanyalarını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ihtiyaçları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karşılayacak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şekilde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tasarlar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Çalışmalarını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genellikle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departmanları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üzerinden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yürütür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7221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Türkiye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Dünyada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KSS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Gelişmiş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ülkelerde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önemli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faaliyet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olan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KSS,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Türkiye’de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giderek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yaygınlaşmaktadır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İşletmeler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bulunmanın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sıra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markalarına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katmakta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paydaşlarıyla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güçlendirmektedir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3784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</a:t>
            </a: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sadece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kâr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amacı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gütmekle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kalmayıp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çevreye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katkı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sağlayarak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getirdiği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yönetim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anlayışıdır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Bu, modern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dünyasında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rekabet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avantajı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sağlamanın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sıra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işletmelerin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itibarını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artıran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refaha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katkıda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bulunan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sürdürülebilir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geleceğe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hizmet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eden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yaklaşımı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temsil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eder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013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Tanım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</a:t>
            </a:r>
            <a:endParaRPr lang="en-US" sz="28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</a:t>
            </a: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Kampanyaları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belirli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amaca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karşılık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gerçekleştirdiği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konumlandırma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tekniğidir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endParaRPr lang="tr-TR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Bu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kampanyalar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hedeflerle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fayda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arasında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köprü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oluşturur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sistematik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yaklaşımla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ölçülebilir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yaratmayı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hedefler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7935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Geleneksel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Yardımlardan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Modern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Yaklaşıma</a:t>
            </a:r>
            <a:endParaRPr lang="en-US" sz="36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Geçmişte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kısa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dağınık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şeklinde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yürütülen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çalışmaları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günümüzde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planlama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projelere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dönüşmüş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Kurumların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günlük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operasyonlarının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parçası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haline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gelmiş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kanallarıyla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desteklenerek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tüm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paydaşların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katılımını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sağlamıştır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0538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Kampanyaların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Önemi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Rekabet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Avantajı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Günümüz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yoğun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rekabet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ortamında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vazgeçilmez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haline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gelmiştir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Ticari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kurumlara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kâr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sağlarken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aynı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zamanda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hizmet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imkânı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sunar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Etkin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Kaynak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Kullanımı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bütçelerinin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kısmı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yönlendirilerek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kısa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etkisiz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harcamalardan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kaçınılır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628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1990’lar: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İyi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Görünmek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İçin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İyilik</a:t>
            </a:r>
            <a:endParaRPr lang="en-US" sz="32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1990’larda KSS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genellikle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“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görünmek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şeyler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”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anlayışıyla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şekilleniyordu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Bu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dönemde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desteklenecek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konular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yapılacak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planlamadan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ziyade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üst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düzey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yöneticilerin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tercihleri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doğrultusunda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belirleniyordu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Ölçülebilir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elde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çabası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ise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sınırlıydı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5081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Başarı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Kriterleri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Uygulamalara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Entegrasyon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günlük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uygulamalarına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entegre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edilmelidir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Etkin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İletişim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başarısı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kanallarının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verimliliği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doğrudan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ilişkilidir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dijital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süreçlerine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sunar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Etik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Uyumluluk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düzenlemelere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olması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gerekir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8030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Başarı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Kriterleri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Paydaş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Katılımı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Çalışanlardan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müşterilere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kadar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tüm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paydaşların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katılımı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sağlanarak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elde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edilir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Yönetim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Desteği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Yöneticilerin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desteklemesi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başarının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unsurudur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7702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</a:t>
            </a:r>
            <a:endParaRPr lang="en-US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bağış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modernize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edilmiş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versiyonudur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şekilde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planlanıp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uygulandığında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hem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itibarı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hem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sorunların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çözümüne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katkıda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bulunur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araçlarının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dijital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platformların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entegrasyonu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kampanyaların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etkisini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daha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da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artırmaktadır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7200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ctr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200" b="1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1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Tanım</a:t>
            </a:r>
            <a:r>
              <a:rPr lang="en-US" sz="3200" b="1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Amaç</a:t>
            </a:r>
            <a:r>
              <a:rPr lang="en-US" sz="3200" b="1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1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Uygulama</a:t>
            </a:r>
            <a:r>
              <a:rPr lang="en-US" sz="3200" b="1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Alanları</a:t>
            </a:r>
            <a:r>
              <a:rPr lang="en-US" sz="3200" b="1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tr-TR" sz="3200" b="1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Kapsamlı</a:t>
            </a:r>
            <a:r>
              <a:rPr lang="en-US" sz="3200" b="1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İçerik</a:t>
            </a:r>
            <a:endParaRPr lang="en-US" sz="3200" b="1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Nedir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?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belirli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olay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faaliyet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organizasyonu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destekleyerek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karşılıklı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sağlamayı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hedeflediği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ticari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aracıdır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endParaRPr lang="tr-TR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İlk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dönemlerde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yardım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niteliğinde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başlayan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günümüzde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planlama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profesyonel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yaklaşımla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yürütülmektedir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4244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Tanımlar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Ortak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Noktalar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Sam Black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hem sponsor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hem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sponsorluğu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tarafa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avantaj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sağlayan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anlaşmasıdır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Tony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Meenaghan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Ticari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potansiyel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kazanmak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amacıyla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ayni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nakdi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yatırımlardır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Manfred Bruhn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ulaşmak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spor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kültür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alanlarda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planlama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uygulama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5"/>
                </a:solidFill>
                <a:latin typeface="Times New Roman" panose="02020603050405020304" pitchFamily="18" charset="0"/>
              </a:rPr>
              <a:t>değerlendirme</a:t>
            </a:r>
            <a:r>
              <a:rPr lang="en-US" b="0" i="0" u="none" strike="noStrike" baseline="0" dirty="0" smtClean="0">
                <a:solidFill>
                  <a:schemeClr val="accent5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faaliyetleridir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3560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tr-TR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 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Ortak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noktalara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göre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yatırım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olarak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değerlendirilir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Kuruluşun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ticari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amaçlarını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gerçekleştirme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taşır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Bütünleşik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iletişiminin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unsuru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olarak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diğer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araçlarla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birlikte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kullanılır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etkiler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yaratmayı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amaçlar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0883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Modern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</a:t>
            </a:r>
            <a:endParaRPr lang="en-US" sz="36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Günümüz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bilgi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çağında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Farkındalık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yaratma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kitleyle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duygusal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bağ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kurma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düşük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bütçelerle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geniş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kitlelere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ulaşma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gerçekleştirmeye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güçlü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araçtır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hizmetlerin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yalnızca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fonksiyonel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değil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yaşam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tarzı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deneyim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duygusal</a:t>
            </a:r>
            <a:r>
              <a:rPr lang="en-US" b="0" i="0" u="none" strike="noStrike" baseline="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/>
                </a:solidFill>
                <a:latin typeface="Times New Roman" panose="02020603050405020304" pitchFamily="18" charset="0"/>
              </a:rPr>
              <a:t>bağlamını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da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parçası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getirir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14963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Süreci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Başarılı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/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Planlama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organizasyon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süreci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detaylı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şekilde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yürütülmelidir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diğer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araçlarıyla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entegrasyon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içinde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uygulanmalıdır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analizi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yapılmalı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hedefe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uygun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seçilmelidir</a:t>
            </a:r>
            <a:r>
              <a:rPr lang="en-US" sz="28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sonuçlar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gözetilerek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etkinlikler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ölçülmeli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değerlendirilmelidir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3366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Alanları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genellikle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şu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alanlarda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uygulanır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Takım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destekleri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organizasyon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sponsorlukları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Kültür</a:t>
            </a:r>
            <a:r>
              <a:rPr lang="en-US" sz="3200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Sanat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Sergi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konser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veya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festival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destekleri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Sosyal</a:t>
            </a:r>
            <a:r>
              <a:rPr lang="en-US" sz="3200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Alanlar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Eğitim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sağlık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veya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çevre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projelerine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katkı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1835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Faaliyetlerinin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Önemi</a:t>
            </a:r>
            <a:endParaRPr lang="en-US" sz="36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Kurumun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hedeflerine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ulaşmasını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imajını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güçlendirir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farkındalık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yaratır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ticari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faydalar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kitleyle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duygusal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kurarak</a:t>
            </a:r>
            <a:r>
              <a:rPr lang="en-US" sz="32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satın alma </a:t>
            </a:r>
            <a:r>
              <a:rPr lang="en-US" sz="32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tercihlerini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etkiler</a:t>
            </a:r>
            <a:r>
              <a:rPr lang="en-US" sz="32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7225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2000’ler: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Yaklaşım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2000’li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yıllarla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birlikte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KSS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“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bunu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şekilde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”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anlayışına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evrildi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değerlerle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uyumlu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hizmet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eden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temel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konular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öncelik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kazandı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dönemde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/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önem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kazandı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Çeşitli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(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uzmanlık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teknoloji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gönüllü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çalışmalar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)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ön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plana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çıktı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birlikleri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(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devlet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veya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sivil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toplum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kuruluşlarıyla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)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yaygınlaştı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Ölçme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değerlendirme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süreçleri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gelişti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25119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</a:t>
            </a:r>
            <a:endParaRPr lang="en-US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lnSpc>
                <a:spcPct val="100000"/>
              </a:lnSpc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hedefleri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desteklemek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katkı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sağlamak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amacıyla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aracıdır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Başarılı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planlama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entegrasyon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değerlendirme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süreçlerinin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şekilde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yürütülmesiyle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mümkün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olur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hem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itibarını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hem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duygusal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bağlılığını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güçlendirir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1091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İlişkili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Olduğu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Alanlar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Entegre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İletişim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Aracı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stratejisinin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parçasıdır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ulaşmak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halkla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satış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geliştirme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diğer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entegre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şekilde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çalışır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Tek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başına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yeterli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olmayıp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diğer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araçlarıyla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desteklendiğinde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artar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93524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İlişki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kitle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araçlarından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faydalanır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ancak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aksine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önceden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kontrol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edilmiş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mesajlara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duymaz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Mesajlarını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kitlesine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dolaylı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yoldan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iletir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Sponsorluğu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yapılan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ünlü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kişiler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sponsor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hizmetlerin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tanıtımı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reklamlarda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kullanılabilir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Örneğin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ünlü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sporcu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sponsor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marka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yüzü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olabilir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Farklılık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anlaşmalar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yoluyla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medyada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yer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almayı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garanti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ederken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sponsorlukta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garanti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yoktur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Medyada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yer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almak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sponsorluğun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önemine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medya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ilişkilerine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bağlıdır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55122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600" b="1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1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Satış</a:t>
            </a:r>
            <a:r>
              <a:rPr lang="en-US" sz="3600" b="1" i="0" u="none" strike="noStrike" baseline="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Geliştirme</a:t>
            </a:r>
            <a:endParaRPr lang="en-US" sz="3600" b="1" i="0" u="none" strike="noStrike" baseline="0" dirty="0" smtClean="0"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İlişki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Sponsorluğu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satış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geliştirme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katılabilir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Örneğin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olunan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sanatçının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imza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günü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düzenlemesi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etkinlikte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tanıtımı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yapılması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Uygulama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Yarışmalar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indirimler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denemeleri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aktivitelerle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satışları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artırmayı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tüketici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ilgisini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çekmeyi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destekler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2762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İlişkiler</a:t>
            </a:r>
            <a:endParaRPr lang="en-US" sz="36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İlişki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Her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iki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kurmayı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itibarı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artırmayı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amaçlar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Uygulama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karşı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sorumluluğunu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getirdiğini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destek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olur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Örneğin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koruma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projelerine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algılanır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Ortak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Noktalar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Hem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hem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ihtiyaçlara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duyarlıdır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çerçevesinde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gerçekleştirilir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7046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Tanıtımı</a:t>
            </a:r>
            <a:endParaRPr lang="en-US" sz="36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İlişki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piyasaya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çıkan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duyurulmasında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birlikte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kullanılır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Uygulama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etkinliğe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sponsor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vesileyle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hizmetlerinin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tanıtımını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bilinirliğini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artırır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15350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Yerleştirme</a:t>
            </a:r>
            <a:endParaRPr lang="en-US" sz="36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İlişki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yerleştirme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uzantısı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film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televizyon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programlarında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görünürlüğünü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artırır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Uygulama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adı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sahne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şekilde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gösterilerek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izleyicilere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gizli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yapılır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Örneğin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filmde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sponsor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açıkça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kullanılması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22811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</a:t>
            </a:r>
            <a:endParaRPr lang="en-US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satış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geliştirme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tanıtımı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diğer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birlikte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kullanıldığında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güçlü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aracıdır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planlama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entegrasyonla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güçlü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bilinirliğini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güçlendirir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7864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ctr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Sponsorluğun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Yapılma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Nedenleri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Amaçlar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genellikle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destekleme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diğer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doğrultusunda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gerçekleştirilir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Bu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nedenler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başlıkta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incelenebilir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567973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Amaçları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Olan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Tanıtımı</a:t>
            </a: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Örnek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Sigara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alkollü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içecek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üreticileri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yasakları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nedeniyle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bilinirliğini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yönelmiştir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Formula 1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Yarışları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Sigara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markalarının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yüksek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para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desteğiyle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yarış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üzerinde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sergileyerek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yasaklı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dolaylı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gerçekleştirmeleri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duruma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örnek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teşkil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eder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Avrupa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Birliği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Düzenlemesi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AB’de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sigara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üreticilerinin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sınırlamalar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getirilmiştir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da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farklı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doğurmuştur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307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artık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yalnızca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“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şey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yaptıklarına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inanmakla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”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yetinmeyip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sağladığı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somut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verilerle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kanıtlama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yoluna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gitti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02261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2.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Destekleme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Amaçları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genel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imajından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ziyade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belirli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kategorilerini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tanıtmak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yapar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Örnekler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Yamaha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Motosiklet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üreticisi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bilinse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de, 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keyboard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üretimini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duyurmak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yürütmüştür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Canon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Kamera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fotoğraf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makinelerinin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yanında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büro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malzemesi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ürettiğini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iletmek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kullanmıştır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Farklı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alanlarda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gösterildiğini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iletmek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2161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3.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Diğer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İletişim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Ortamlarını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Kullanma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Amaçları</a:t>
            </a:r>
            <a:endParaRPr lang="en-US" sz="36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Bedava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Tanıtımı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ücretsiz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fırsatları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tr-TR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gösterimini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içerir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Örnek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Stadyumlarda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yapılan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gösterimleri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yarışlar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sırasında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yayınlanan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mesajlar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aracılığıyla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geniş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kitlelere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ulaşmak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39764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Yaratıcı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Uygulamalar</a:t>
            </a:r>
            <a:r>
              <a:rPr lang="en-US" sz="36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araba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yarışında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sponsor firma,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izleyicilerin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televizyon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yarış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sırasında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verilen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mesajları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takip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ederek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ödül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kazanmasını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sağlayabilir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Bu, hem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izleyiciyi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etkinliğe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çeker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hem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daha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geniş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kitlelere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ulaşmasını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sağlar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2141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</a:t>
            </a:r>
            <a:endParaRPr lang="en-US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temel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amacı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markanın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ürünlerin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görünürlüğünü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artırmak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kitleyle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etkileşim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kurmaktır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Reklam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yasaklarını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aşmak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çeşitliliğini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vurgulamak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yaratıcı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tanıtım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yolları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geliştirmek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doğrultusunda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uygulanan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modern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pazarlama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unsuru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haline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gelmiştir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285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ctr" rtl="0">
              <a:buFont typeface="Arial" panose="020B0604020202020204" pitchFamily="34" charset="0"/>
              <a:buNone/>
            </a:pP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Sponsorluğun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İlişkiler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Amaçları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Tanıtım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İmaj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200" b="1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İletişim</a:t>
            </a:r>
            <a:endParaRPr lang="en-US" sz="3200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doğrultusunda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kullandığı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araçtır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Temel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tanınmasını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halkta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niyet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oluşturmak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güçlendirmektir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İşte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amaçlar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detaylarıyla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936522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1.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İyi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Niyetin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Oluşturulması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ihtiyaçlarına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duyarlılık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göstererek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olumlu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yaklaşmasını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Yöntem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aracılığıyla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getirdiklerini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gösterirken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faaliyetlerden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dolaylı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beklerler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Sonuç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Araştırmalar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duyarlılık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hizmetlerinin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daha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güvenilir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olumlu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algılandığını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ortaya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koymaktadır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86769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2.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İmajını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Desteklemek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zihninde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olumlu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oluşturarak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marka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başarısını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Yöntem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ihtiyaçlarına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duyarlılık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gösteren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rakiplerinden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farklılaşır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İmaj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diğer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tarafından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taklit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edilemeyecek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avantaj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Sonuç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Olumlu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genişletmesine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kitlesiyle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güçlü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kurmasına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yardımcı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82372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3.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Kimliğini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Pekiştirmek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fiziksel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unsurlar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(logo,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renk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yazı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tipi)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aracılığıyla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tanınmasını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Yöntem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kullanılan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afiş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broşür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materyallerde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kimliği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unsurlarına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verilmesi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Sonuç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kimliğinin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sürekliliği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sağlanarak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gözünde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tanınabilirlik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04420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4.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Kuruluşun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İsmini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Tanıtma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bilinirliğini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Yöntem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faaliyetlerinin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aracılığıyla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duyurulması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firma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isminin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geniş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ulaşmasını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Sonuç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haberler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görseller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sponsor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firmanın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tanınırlığını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itibarını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7973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5.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Misafirperverlik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Personel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İlişkilerini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Geliştirmek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yakın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motivasyonu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Yöntem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etkinliklerinde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düzenlenen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özel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davetlerle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kamu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yetkilileri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fikir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önderleri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personel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getirilir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Sonuç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Personelin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motivasyonu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yükselir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bağlılık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verimlilik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gelişir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13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KSS’nin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İş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Dünyasındaki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Yükselen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Önemi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baskısıyla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yalnızca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kâr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amacıyla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hareket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edemez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hale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geldi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Potansiyel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müşteriler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yatırımcılar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nezdinde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olumlu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oluşturuyor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Çalışanların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paydaşların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kuruma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bağlılığını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artırıyor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istek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ihtiyaçlara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duyarlı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olmayı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zorunluluk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haline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getiriyor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lvl="1" algn="just"/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Ahlaki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çevresel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politik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hassasiyetlere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uygun</a:t>
            </a:r>
            <a:r>
              <a:rPr lang="en-US" sz="28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davranışı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teşvik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ediyor</a:t>
            </a:r>
            <a:r>
              <a:rPr lang="en-US" sz="2800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4353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6.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Gazetecilerin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İlgisini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Çekme</a:t>
            </a:r>
            <a:endParaRPr lang="en-US" b="0" i="0" u="none" strike="noStrike" baseline="0" dirty="0" smtClean="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Amaç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alarak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geniş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kitlelerine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ulaşmak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Yöntem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Etkinliklere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basın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mensuplarını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davet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etmek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gazetecilere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ödüller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vermek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medya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işbirlikleri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gerçekleştirmek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Sonuç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Basında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almak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firma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hakkında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farkındalık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yaratır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75757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1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</a:t>
            </a:r>
            <a:endParaRPr lang="en-US" b="1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içerisinde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kuruluşun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iyi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niyetini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imajını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bilinirliğini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artıran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önemli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araçtır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şekilde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uygulandığında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hem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iç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hem de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dış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paydaşlarla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güçlü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bağlar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kurar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kimliği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pekiştirir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uzun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vadede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başarıya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9160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Test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Soruları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Cevapları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: 11.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Hafta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Times New Roman" panose="02020603050405020304" pitchFamily="18" charset="0"/>
              </a:rPr>
              <a:t>soruları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971550" lvl="1" indent="-514350" algn="just">
              <a:buAutoNum type="arabicPeriod"/>
            </a:pPr>
            <a:r>
              <a:rPr lang="en-US" dirty="0" err="1" smtClean="0">
                <a:solidFill>
                  <a:schemeClr val="accent4"/>
                </a:solidFill>
                <a:latin typeface="Times New Roman" panose="02020603050405020304" pitchFamily="18" charset="0"/>
              </a:rPr>
              <a:t>Kurumsal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sosyal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sorumluluk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(KSS)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neyi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ifade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eder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Şirketlerin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yalnızca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kâr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amacı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gütmesini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çevresel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sorunlara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duyarsız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kalmasını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Topluma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gönüllü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katkılarda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bulunarak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çevresel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iyileşmeyi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desteklemesini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Zorunlu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yasalar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çerçevesinde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hareket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etmesini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Rekabet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avantajı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sağlamayı</a:t>
            </a:r>
            <a:r>
              <a:rPr lang="en-US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hedeflemesini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5475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2. 1990’larda KSS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faaliyetleri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hangi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anlayışla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şekillenmiştir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birlikleriyle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İyi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görünmek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iyi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şeyler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yapma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anlayışıyla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girişimlerle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refahı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hedefiyle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değerleri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gözeterek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9556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3. 2000’li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yıllarda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KSS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faaliyetlerinde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ne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ön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plana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çıkmıştır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Kısa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Yöneticilerin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kişisel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tercihleri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haklarını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ardı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etme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Maddi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yardımlardan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uzak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durma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487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4.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KSS’nin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iş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dünyasındaki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önemi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açısından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aşağıdakilerden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hangisi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doğrudur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Sadece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çalışanların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bağlılığını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azaltır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Şirketlerin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dışı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davranışlarını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teşvik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eder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istek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ihtiyaçlara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duyarlı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olmayı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zorunlu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kılar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Yatırımcılar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olumsuz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imaj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oluşturur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Şirketlerin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duyarlılığını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azaltır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8987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5.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KSS’nin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temel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hedefi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nedir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Şirketlerin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yalnızca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kârlılığını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artırmak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çevresel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değerleri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ardı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etmek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Kısa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çözümler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üretmek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zorunlulukları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yerine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getirmek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Hem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işletmenin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hem de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toplumun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refahını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4333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6. KSS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faaliyetlerinin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başarısında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hangi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unsurlar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önemlidir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birlikleri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Sadece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maddi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yardımların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artırılması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Yönetim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desteği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ölçme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değerlendirme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süreçleri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haklarının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ardı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edilmesi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beklentilerinin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dikkate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alınmaması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950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7.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Sponsorluk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nedir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Sadece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reklam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faaliyettir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gözetilmeden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yatırımdır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yatırım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olmaktan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uzaktır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olay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veya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organizasyonu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destekleyerek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karşılıklı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sağlamayı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hedefleyen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ticari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aracıdır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Yalnızca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tanıtımı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için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yapılan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etkinliktir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8768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8.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Sponsorluk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halkla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ilişkiler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arasındaki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ilişki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nedir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ilişkilerle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tamamen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ilgisizdir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Her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iki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faaliyet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kitleyle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kurmayı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amaçlar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sponsorlukla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bağdaşmaz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yalnızca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bireysel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kazanç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sağlar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Halkla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ilişkiler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sponsorluk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süreçlerini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desteklemez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25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yalnızca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kârlılığını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araç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değil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aynı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zamanda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duyulan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saygının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göstergesidir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Günümüz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dünyasında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topluma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hizmet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etmeyen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yalnızca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kâr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odaklı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işletmenin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başarı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şansı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giderek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azalmakta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;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ise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işletmelerin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sürdürülebilirliğini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destekleyen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yapı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taşı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haline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gelmektedir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68691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9.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Sosyal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sorumluluk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kampanyalarının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en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önemli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özelliği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nedir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Kısa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üzerine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kurulması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Rekabet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avantajını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azaltması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Çalışanların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motivasyonunu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düşürmesi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Kurumsal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hedeflerle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fayda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arasında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köprü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oluşturması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iletişim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planı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içermemesi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2517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457200" algn="just">
              <a:buNone/>
            </a:pP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10. Craig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Smith’e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göre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yeni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kurumsal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hayırseverlik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anlayışı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neyi</a:t>
            </a:r>
            <a:r>
              <a:rPr lang="en-US" dirty="0">
                <a:solidFill>
                  <a:schemeClr val="accent4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4"/>
                </a:solidFill>
                <a:latin typeface="Times New Roman" panose="02020603050405020304" pitchFamily="18" charset="0"/>
              </a:rPr>
              <a:t>vurgular</a:t>
            </a:r>
            <a:r>
              <a:rPr lang="en-US" dirty="0" smtClean="0">
                <a:solidFill>
                  <a:schemeClr val="accent4"/>
                </a:solidFill>
                <a:latin typeface="Times New Roman" panose="02020603050405020304" pitchFamily="18" charset="0"/>
              </a:rPr>
              <a:t>?</a:t>
            </a:r>
            <a:endParaRPr lang="tr-TR" dirty="0" smtClean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endParaRPr lang="en-US" dirty="0">
              <a:solidFill>
                <a:schemeClr val="accent4"/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Sadece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maddi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yardımlara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odaklanmayı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Kısa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teşvik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etmeyi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c)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Uzun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vadeli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girişimlere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stratejik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birliklerine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odaklanmayı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haklarını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yok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saymayı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lvl="0" indent="457200" algn="just"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e)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Yasal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zorunlulukları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yerine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getirmekle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sınırlı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kalmayı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endParaRPr lang="en-US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1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KSS’nin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Tanımı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Kapsamı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Kurumsal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işletmelerin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beklenti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ihtiyaçlara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duyarlılık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göstererek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birey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toplum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yararına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hareket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etme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yükümlülüğüdür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.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endParaRPr lang="tr-TR" b="0" i="0" u="none" strike="noStrike" baseline="0" dirty="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457200" algn="just" rtl="0">
              <a:buNone/>
            </a:pP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Bu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kavram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koruma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güvenli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ürün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sunma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haklarına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saygı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duyma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refaha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katkıda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bulunma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gözetme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gibi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alanları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kapsar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KSS'nin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temel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hedefi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hem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hem de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toplumun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refahını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yönetsel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uygulamaları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teşvik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etmektir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6542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indent="457200" algn="just" rtl="0">
              <a:buFont typeface="Arial" panose="020B0604020202020204" pitchFamily="34" charset="0"/>
              <a:buNone/>
            </a:pP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Farklı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Yaklaşımlar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sz="3600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Tanımlar</a:t>
            </a:r>
            <a:endParaRPr lang="en-US" sz="3600" b="0" i="0" u="none" strike="noStrike" baseline="0" dirty="0" smtClean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Scarborough’a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göre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işletmenin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aldığı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kararların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çevresel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insani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mali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sonuçlarını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önceden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öngörmesi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anlamına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gelir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Sürdürülebilir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Gelişme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için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Dünya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Ticaret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Konseyi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KSS’yi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çalışanlar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yerel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toplumla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birlikte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yaşam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kalitesini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artırmaya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yönelik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etkinlikler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olarak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tanımlar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425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457200" algn="just" rtl="0">
              <a:buNone/>
            </a:pP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Sosyal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Sorumluluk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İçin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Ticaret</a:t>
            </a:r>
            <a:r>
              <a:rPr lang="en-US" b="0" i="0" u="none" strike="noStrike" baseline="0" dirty="0" smtClean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2"/>
                </a:solidFill>
                <a:latin typeface="Times New Roman" panose="02020603050405020304" pitchFamily="18" charset="0"/>
              </a:rPr>
              <a:t>Organizasyonu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KSS’yi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etik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değerleri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yasal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sorumlulukları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bireyleri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,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toplumu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ve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çevreyi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dikkate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alan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bir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yönetim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biçimi</a:t>
            </a:r>
            <a:r>
              <a:rPr lang="en-US" b="0" i="0" u="none" strike="noStrike" baseline="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olarak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FFFF00"/>
                </a:solidFill>
                <a:latin typeface="Times New Roman" panose="02020603050405020304" pitchFamily="18" charset="0"/>
              </a:rPr>
              <a:t>görür</a:t>
            </a:r>
            <a:r>
              <a:rPr lang="en-US" b="0" i="0" u="none" strike="noStrike" baseline="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506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2965</Words>
  <Application>Microsoft Office PowerPoint</Application>
  <PresentationFormat>Geniş ekran</PresentationFormat>
  <Paragraphs>246</Paragraphs>
  <Slides>61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61</vt:i4>
      </vt:variant>
    </vt:vector>
  </HeadingPairs>
  <TitlesOfParts>
    <vt:vector size="66" baseType="lpstr">
      <vt:lpstr>Arial</vt:lpstr>
      <vt:lpstr>Calibri</vt:lpstr>
      <vt:lpstr>Calibri Light</vt:lpstr>
      <vt:lpstr>Times New Roman</vt:lpstr>
      <vt:lpstr>Office Theme</vt:lpstr>
      <vt:lpstr>Kurumsal Sosyal Sorumluluk (KSS): Günümüzdeki Gelişimi ve Önemi</vt:lpstr>
      <vt:lpstr>1990’lar: İyi Görünmek İçin İyilik</vt:lpstr>
      <vt:lpstr>2000’ler: Stratejik Yaklaşım</vt:lpstr>
      <vt:lpstr>PowerPoint Sunusu</vt:lpstr>
      <vt:lpstr>KSS’nin İş Dünyasındaki Yükselen Önemi</vt:lpstr>
      <vt:lpstr>Sonuç</vt:lpstr>
      <vt:lpstr>KSS’nin Tanımı ve Kapsamı</vt:lpstr>
      <vt:lpstr>Farklı Yaklaşımlar ve Tanımlar</vt:lpstr>
      <vt:lpstr>PowerPoint Sunusu</vt:lpstr>
      <vt:lpstr>PowerPoint Sunusu</vt:lpstr>
      <vt:lpstr>Kurumsal Sosyal Teşebbüsler</vt:lpstr>
      <vt:lpstr>PowerPoint Sunusu</vt:lpstr>
      <vt:lpstr>KSS’nin Stratejik Önemi</vt:lpstr>
      <vt:lpstr>KSS ve İşletme Stratejileri</vt:lpstr>
      <vt:lpstr>Türkiye ve Dünyada KSS</vt:lpstr>
      <vt:lpstr>Sonuç</vt:lpstr>
      <vt:lpstr>Sosyal Sorumluluk Kampanyaları: Tanım, Önemi ve Uygulama</vt:lpstr>
      <vt:lpstr>Geleneksel Yardımlardan Modern Yaklaşıma</vt:lpstr>
      <vt:lpstr>Kampanyaların Önemi</vt:lpstr>
      <vt:lpstr>Başarı Kriterleri</vt:lpstr>
      <vt:lpstr>Başarı Kriterleri</vt:lpstr>
      <vt:lpstr>Sonuç</vt:lpstr>
      <vt:lpstr>Sponsorluk: Tanım, Amaç ve Uygulama Alanları Kapsamlı İçerik</vt:lpstr>
      <vt:lpstr>Tanımlar ve Ortak Noktalar</vt:lpstr>
      <vt:lpstr>PowerPoint Sunusu</vt:lpstr>
      <vt:lpstr>Sponsorluk ve Modern Pazarlama</vt:lpstr>
      <vt:lpstr>Sponsorluk Uygulama Süreci</vt:lpstr>
      <vt:lpstr>Sponsorluk Uygulama Alanları</vt:lpstr>
      <vt:lpstr>Sponsorluk Faaliyetlerinin Önemi</vt:lpstr>
      <vt:lpstr>Sonuç</vt:lpstr>
      <vt:lpstr>Sponsorluk ve İlişkili Olduğu Alanlar</vt:lpstr>
      <vt:lpstr>Sponsorluk ve Reklam</vt:lpstr>
      <vt:lpstr>Sponsorluk ve Satış Geliştirme</vt:lpstr>
      <vt:lpstr>Sponsorluk ve Halkla İlişkiler</vt:lpstr>
      <vt:lpstr>Sponsorluk ve Ürün Tanıtımı</vt:lpstr>
      <vt:lpstr>Sponsorluk ve Ürün Yerleştirme</vt:lpstr>
      <vt:lpstr>Sonuç</vt:lpstr>
      <vt:lpstr>Sponsorluğun Yapılma Nedenleri: Amaçlar ve Stratejiler</vt:lpstr>
      <vt:lpstr>PowerPoint Sunusu</vt:lpstr>
      <vt:lpstr>2. Ürün Destekleme Amaçları</vt:lpstr>
      <vt:lpstr>3. Diğer İletişim Ortamlarını Kullanma Amaçları</vt:lpstr>
      <vt:lpstr>Yaratıcı Uygulamalar:</vt:lpstr>
      <vt:lpstr>Sonuç</vt:lpstr>
      <vt:lpstr>Sponsorluğun Halkla İlişkiler Amaçları: Tanıtım, İmaj ve İletişim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Sonuç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Kurumsal Sosyal Sorumluluk (KSS): Günümüzdeki Gelişimi ve Önemi</dc:title>
  <dc:creator>erhan çitil</dc:creator>
  <cp:lastModifiedBy>erhan çitil</cp:lastModifiedBy>
  <cp:revision>50</cp:revision>
  <dcterms:created xsi:type="dcterms:W3CDTF">2024-12-06T13:45:12Z</dcterms:created>
  <dcterms:modified xsi:type="dcterms:W3CDTF">2024-12-08T11:58:21Z</dcterms:modified>
</cp:coreProperties>
</file>